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9380bf88e_1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109380bf88e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9380bf88e_1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1" name="Google Shape;221;g109380bf88e_1_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9380bf88e_1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1" name="Google Shape;231;g109380bf88e_1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9380bf88e_1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1" name="Google Shape;241;g109380bf88e_1_2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93bba0f5c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93bba0f5c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9380bf88e_1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8" name="Google Shape;258;g109380bf88e_1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93bba0f5c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93bba0f5c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9380bf88e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0" name="Google Shape;100;g109380bf88e_1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9380bf88e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9" name="Google Shape;109;g109380bf88e_1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9380bf88e_1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109380bf88e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9380bf88e_1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09380bf88e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9380bf88e_1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2" name="Google Shape;132;g109380bf88e_1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9380bf88e_1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9" name="Google Shape;189;g109380bf88e_1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9380bf88e_1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03" name="Google Shape;203;g109380bf88e_1_1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9380bf88e_1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2" name="Google Shape;212;g109380bf88e_1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81" name="Shape 81"/>
        <p:cNvGrpSpPr/>
        <p:nvPr/>
      </p:nvGrpSpPr>
      <p:grpSpPr>
        <a:xfrm>
          <a:off x="0" y="0"/>
          <a:ext cx="0" cy="0"/>
          <a:chOff x="0" y="0"/>
          <a:chExt cx="0" cy="0"/>
        </a:xfrm>
      </p:grpSpPr>
      <p:pic>
        <p:nvPicPr>
          <p:cNvPr descr="buildings4.jpg" id="82" name="Google Shape;82;p13"/>
          <p:cNvPicPr preferRelativeResize="0"/>
          <p:nvPr/>
        </p:nvPicPr>
        <p:blipFill rotWithShape="1">
          <a:blip r:embed="rId2">
            <a:alphaModFix amt="10000"/>
          </a:blip>
          <a:srcRect b="0" l="0" r="0" t="0"/>
          <a:stretch/>
        </p:blipFill>
        <p:spPr>
          <a:xfrm>
            <a:off x="0" y="0"/>
            <a:ext cx="9144000" cy="5143500"/>
          </a:xfrm>
          <a:prstGeom prst="rect">
            <a:avLst/>
          </a:prstGeom>
          <a:noFill/>
          <a:ln>
            <a:noFill/>
          </a:ln>
        </p:spPr>
      </p:pic>
      <p:sp>
        <p:nvSpPr>
          <p:cNvPr id="83" name="Google Shape;83;p13"/>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4" name="Google Shape;84;p13"/>
          <p:cNvCxnSpPr/>
          <p:nvPr/>
        </p:nvCxnSpPr>
        <p:spPr>
          <a:xfrm>
            <a:off x="802058" y="1791243"/>
            <a:ext cx="235200" cy="0"/>
          </a:xfrm>
          <a:prstGeom prst="straightConnector1">
            <a:avLst/>
          </a:prstGeom>
          <a:noFill/>
          <a:ln cap="flat" cmpd="sng" w="9525">
            <a:solidFill>
              <a:srgbClr val="FFFFFF"/>
            </a:solidFill>
            <a:prstDash val="solid"/>
            <a:round/>
            <a:headEnd len="sm" w="sm" type="none"/>
            <a:tailEnd len="sm" w="sm" type="none"/>
          </a:ln>
        </p:spPr>
      </p:cxnSp>
      <p:sp>
        <p:nvSpPr>
          <p:cNvPr id="85" name="Google Shape;85;p13"/>
          <p:cNvSpPr txBox="1"/>
          <p:nvPr>
            <p:ph type="ctrTitle"/>
          </p:nvPr>
        </p:nvSpPr>
        <p:spPr>
          <a:xfrm>
            <a:off x="685800" y="1839425"/>
            <a:ext cx="6036600" cy="1159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spTree>
      <p:nvGrpSpPr>
        <p:cNvPr id="86" name="Shape 86"/>
        <p:cNvGrpSpPr/>
        <p:nvPr/>
      </p:nvGrpSpPr>
      <p:grpSpPr>
        <a:xfrm>
          <a:off x="0" y="0"/>
          <a:ext cx="0" cy="0"/>
          <a:chOff x="0" y="0"/>
          <a:chExt cx="0" cy="0"/>
        </a:xfrm>
      </p:grpSpPr>
      <p:pic>
        <p:nvPicPr>
          <p:cNvPr descr="buildings3.jpg" id="87" name="Google Shape;87;p14"/>
          <p:cNvPicPr preferRelativeResize="0"/>
          <p:nvPr/>
        </p:nvPicPr>
        <p:blipFill rotWithShape="1">
          <a:blip r:embed="rId2">
            <a:alphaModFix amt="10000"/>
          </a:blip>
          <a:srcRect b="0" l="0" r="0" t="0"/>
          <a:stretch/>
        </p:blipFill>
        <p:spPr>
          <a:xfrm>
            <a:off x="0" y="0"/>
            <a:ext cx="9144000" cy="5143500"/>
          </a:xfrm>
          <a:prstGeom prst="rect">
            <a:avLst/>
          </a:prstGeom>
          <a:noFill/>
          <a:ln>
            <a:noFill/>
          </a:ln>
        </p:spPr>
      </p:pic>
      <p:sp>
        <p:nvSpPr>
          <p:cNvPr id="88" name="Google Shape;88;p14"/>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14"/>
          <p:cNvCxnSpPr/>
          <p:nvPr/>
        </p:nvCxnSpPr>
        <p:spPr>
          <a:xfrm>
            <a:off x="802058" y="1715043"/>
            <a:ext cx="235200" cy="0"/>
          </a:xfrm>
          <a:prstGeom prst="straightConnector1">
            <a:avLst/>
          </a:prstGeom>
          <a:noFill/>
          <a:ln cap="flat" cmpd="sng" w="9525">
            <a:solidFill>
              <a:srgbClr val="FFFFFF"/>
            </a:solidFill>
            <a:prstDash val="solid"/>
            <a:round/>
            <a:headEnd len="sm" w="sm" type="none"/>
            <a:tailEnd len="sm" w="sm" type="none"/>
          </a:ln>
        </p:spPr>
      </p:cxnSp>
      <p:sp>
        <p:nvSpPr>
          <p:cNvPr id="90" name="Google Shape;90;p14"/>
          <p:cNvSpPr txBox="1"/>
          <p:nvPr>
            <p:ph type="ctrTitle"/>
          </p:nvPr>
        </p:nvSpPr>
        <p:spPr>
          <a:xfrm>
            <a:off x="685800" y="1811950"/>
            <a:ext cx="4988400" cy="1159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
        <p:nvSpPr>
          <p:cNvPr id="91" name="Google Shape;91;p14"/>
          <p:cNvSpPr txBox="1"/>
          <p:nvPr>
            <p:ph idx="1" type="subTitle"/>
          </p:nvPr>
        </p:nvSpPr>
        <p:spPr>
          <a:xfrm>
            <a:off x="685800" y="3068650"/>
            <a:ext cx="4988400" cy="784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spd="slow" p14:dur="9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28.jp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image" Target="../media/image26.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0.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5.jp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ctrTitle"/>
          </p:nvPr>
        </p:nvSpPr>
        <p:spPr>
          <a:xfrm>
            <a:off x="424180" y="2021205"/>
            <a:ext cx="8295005" cy="215328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800"/>
              <a:buNone/>
            </a:pPr>
            <a:r>
              <a:rPr lang="en-GB" sz="4400">
                <a:solidFill>
                  <a:schemeClr val="dk2"/>
                </a:solidFill>
                <a:latin typeface="Arial Rounded"/>
                <a:ea typeface="Arial Rounded"/>
                <a:cs typeface="Arial Rounded"/>
                <a:sym typeface="Arial Rounded"/>
              </a:rPr>
              <a:t>TRAIN</a:t>
            </a:r>
            <a:r>
              <a:rPr b="1" lang="en-GB" sz="4400">
                <a:solidFill>
                  <a:schemeClr val="dk2"/>
                </a:solidFill>
                <a:latin typeface="Arial Rounded"/>
                <a:ea typeface="Arial Rounded"/>
                <a:cs typeface="Arial Rounded"/>
                <a:sym typeface="Arial Rounded"/>
              </a:rPr>
              <a:t> RESERVATION                SYSTEM</a:t>
            </a:r>
            <a:endParaRPr>
              <a:solidFill>
                <a:schemeClr val="dk2"/>
              </a:solidFill>
            </a:endParaRPr>
          </a:p>
        </p:txBody>
      </p:sp>
      <p:pic>
        <p:nvPicPr>
          <p:cNvPr id="97" name="Google Shape;97;p15"/>
          <p:cNvPicPr preferRelativeResize="0"/>
          <p:nvPr/>
        </p:nvPicPr>
        <p:blipFill rotWithShape="1">
          <a:blip r:embed="rId3">
            <a:alphaModFix/>
          </a:blip>
          <a:srcRect b="0" l="0" r="0" t="0"/>
          <a:stretch/>
        </p:blipFill>
        <p:spPr>
          <a:xfrm>
            <a:off x="6546850" y="411480"/>
            <a:ext cx="2071370" cy="904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442875" y="287650"/>
            <a:ext cx="4906200" cy="67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2500">
                <a:solidFill>
                  <a:schemeClr val="lt1"/>
                </a:solidFill>
                <a:latin typeface="Times New Roman"/>
                <a:ea typeface="Times New Roman"/>
                <a:cs typeface="Times New Roman"/>
                <a:sym typeface="Times New Roman"/>
              </a:rPr>
              <a:t>Admin- Edit Train</a:t>
            </a:r>
            <a:endParaRPr sz="3600">
              <a:solidFill>
                <a:schemeClr val="lt1"/>
              </a:solidFill>
            </a:endParaRPr>
          </a:p>
        </p:txBody>
      </p:sp>
      <p:sp>
        <p:nvSpPr>
          <p:cNvPr id="224" name="Google Shape;224;p24"/>
          <p:cNvSpPr txBox="1"/>
          <p:nvPr/>
        </p:nvSpPr>
        <p:spPr>
          <a:xfrm>
            <a:off x="8398450" y="3777075"/>
            <a:ext cx="639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25" name="Google Shape;225;p24"/>
          <p:cNvSpPr txBox="1"/>
          <p:nvPr/>
        </p:nvSpPr>
        <p:spPr>
          <a:xfrm>
            <a:off x="311175" y="371950"/>
            <a:ext cx="3343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chemeClr val="dk2"/>
                </a:solidFill>
                <a:latin typeface="Times New Roman"/>
                <a:ea typeface="Times New Roman"/>
                <a:cs typeface="Times New Roman"/>
                <a:sym typeface="Times New Roman"/>
              </a:rPr>
              <a:t>User Login / Registration</a:t>
            </a:r>
            <a:endParaRPr b="1" sz="2100">
              <a:solidFill>
                <a:schemeClr val="dk2"/>
              </a:solidFill>
              <a:latin typeface="Times New Roman"/>
              <a:ea typeface="Times New Roman"/>
              <a:cs typeface="Times New Roman"/>
              <a:sym typeface="Times New Roman"/>
            </a:endParaRPr>
          </a:p>
        </p:txBody>
      </p:sp>
      <p:pic>
        <p:nvPicPr>
          <p:cNvPr id="226" name="Google Shape;226;p24"/>
          <p:cNvPicPr preferRelativeResize="0"/>
          <p:nvPr/>
        </p:nvPicPr>
        <p:blipFill>
          <a:blip r:embed="rId3">
            <a:alphaModFix/>
          </a:blip>
          <a:stretch>
            <a:fillRect/>
          </a:stretch>
        </p:blipFill>
        <p:spPr>
          <a:xfrm>
            <a:off x="4572000" y="1526575"/>
            <a:ext cx="4333299" cy="2393550"/>
          </a:xfrm>
          <a:prstGeom prst="rect">
            <a:avLst/>
          </a:prstGeom>
          <a:noFill/>
          <a:ln>
            <a:noFill/>
          </a:ln>
        </p:spPr>
      </p:pic>
      <p:pic>
        <p:nvPicPr>
          <p:cNvPr id="227" name="Google Shape;227;p24"/>
          <p:cNvPicPr preferRelativeResize="0"/>
          <p:nvPr/>
        </p:nvPicPr>
        <p:blipFill>
          <a:blip r:embed="rId4">
            <a:alphaModFix/>
          </a:blip>
          <a:stretch>
            <a:fillRect/>
          </a:stretch>
        </p:blipFill>
        <p:spPr>
          <a:xfrm>
            <a:off x="311175" y="879850"/>
            <a:ext cx="4070000" cy="2442700"/>
          </a:xfrm>
          <a:prstGeom prst="rect">
            <a:avLst/>
          </a:prstGeom>
          <a:noFill/>
          <a:ln>
            <a:noFill/>
          </a:ln>
        </p:spPr>
      </p:pic>
      <p:pic>
        <p:nvPicPr>
          <p:cNvPr id="228" name="Google Shape;228;p24"/>
          <p:cNvPicPr preferRelativeResize="0"/>
          <p:nvPr/>
        </p:nvPicPr>
        <p:blipFill rotWithShape="1">
          <a:blip r:embed="rId5">
            <a:alphaModFix/>
          </a:blip>
          <a:srcRect b="0" l="0" r="0" t="0"/>
          <a:stretch/>
        </p:blipFill>
        <p:spPr>
          <a:xfrm>
            <a:off x="7978975" y="103824"/>
            <a:ext cx="1046800" cy="92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442875" y="287650"/>
            <a:ext cx="4906200" cy="67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2500">
                <a:solidFill>
                  <a:schemeClr val="lt1"/>
                </a:solidFill>
                <a:latin typeface="Times New Roman"/>
                <a:ea typeface="Times New Roman"/>
                <a:cs typeface="Times New Roman"/>
                <a:sym typeface="Times New Roman"/>
              </a:rPr>
              <a:t>User Perspective</a:t>
            </a:r>
            <a:endParaRPr sz="3600">
              <a:solidFill>
                <a:schemeClr val="lt1"/>
              </a:solidFill>
            </a:endParaRPr>
          </a:p>
        </p:txBody>
      </p:sp>
      <p:sp>
        <p:nvSpPr>
          <p:cNvPr id="234" name="Google Shape;234;p25"/>
          <p:cNvSpPr txBox="1"/>
          <p:nvPr/>
        </p:nvSpPr>
        <p:spPr>
          <a:xfrm>
            <a:off x="8398450" y="3777075"/>
            <a:ext cx="639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35" name="Google Shape;235;p25"/>
          <p:cNvSpPr txBox="1"/>
          <p:nvPr/>
        </p:nvSpPr>
        <p:spPr>
          <a:xfrm>
            <a:off x="287225" y="371950"/>
            <a:ext cx="353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chemeClr val="dk2"/>
                </a:solidFill>
                <a:latin typeface="Times New Roman"/>
                <a:ea typeface="Times New Roman"/>
                <a:cs typeface="Times New Roman"/>
                <a:sym typeface="Times New Roman"/>
              </a:rPr>
              <a:t>Add Passenger</a:t>
            </a:r>
            <a:endParaRPr b="1" sz="2100">
              <a:solidFill>
                <a:schemeClr val="dk2"/>
              </a:solidFill>
              <a:latin typeface="Times New Roman"/>
              <a:ea typeface="Times New Roman"/>
              <a:cs typeface="Times New Roman"/>
              <a:sym typeface="Times New Roman"/>
            </a:endParaRPr>
          </a:p>
        </p:txBody>
      </p:sp>
      <p:pic>
        <p:nvPicPr>
          <p:cNvPr id="236" name="Google Shape;236;p25"/>
          <p:cNvPicPr preferRelativeResize="0"/>
          <p:nvPr/>
        </p:nvPicPr>
        <p:blipFill>
          <a:blip r:embed="rId3">
            <a:alphaModFix/>
          </a:blip>
          <a:stretch>
            <a:fillRect/>
          </a:stretch>
        </p:blipFill>
        <p:spPr>
          <a:xfrm>
            <a:off x="407750" y="964150"/>
            <a:ext cx="4196827" cy="2397026"/>
          </a:xfrm>
          <a:prstGeom prst="rect">
            <a:avLst/>
          </a:prstGeom>
          <a:noFill/>
          <a:ln>
            <a:noFill/>
          </a:ln>
        </p:spPr>
      </p:pic>
      <p:pic>
        <p:nvPicPr>
          <p:cNvPr id="237" name="Google Shape;237;p25"/>
          <p:cNvPicPr preferRelativeResize="0"/>
          <p:nvPr/>
        </p:nvPicPr>
        <p:blipFill>
          <a:blip r:embed="rId4">
            <a:alphaModFix/>
          </a:blip>
          <a:stretch>
            <a:fillRect/>
          </a:stretch>
        </p:blipFill>
        <p:spPr>
          <a:xfrm>
            <a:off x="4795125" y="1669625"/>
            <a:ext cx="4070275" cy="2283626"/>
          </a:xfrm>
          <a:prstGeom prst="rect">
            <a:avLst/>
          </a:prstGeom>
          <a:noFill/>
          <a:ln>
            <a:noFill/>
          </a:ln>
        </p:spPr>
      </p:pic>
      <p:pic>
        <p:nvPicPr>
          <p:cNvPr id="238" name="Google Shape;238;p25"/>
          <p:cNvPicPr preferRelativeResize="0"/>
          <p:nvPr/>
        </p:nvPicPr>
        <p:blipFill rotWithShape="1">
          <a:blip r:embed="rId5">
            <a:alphaModFix/>
          </a:blip>
          <a:srcRect b="0" l="0" r="0" t="0"/>
          <a:stretch/>
        </p:blipFill>
        <p:spPr>
          <a:xfrm>
            <a:off x="7978975" y="103824"/>
            <a:ext cx="1046800" cy="92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442875" y="287650"/>
            <a:ext cx="4906200" cy="67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2500">
                <a:solidFill>
                  <a:schemeClr val="lt1"/>
                </a:solidFill>
                <a:latin typeface="Times New Roman"/>
                <a:ea typeface="Times New Roman"/>
                <a:cs typeface="Times New Roman"/>
                <a:sym typeface="Times New Roman"/>
              </a:rPr>
              <a:t>User Perspective-TICKET</a:t>
            </a:r>
            <a:endParaRPr sz="3600">
              <a:solidFill>
                <a:schemeClr val="lt1"/>
              </a:solidFill>
            </a:endParaRPr>
          </a:p>
        </p:txBody>
      </p:sp>
      <p:sp>
        <p:nvSpPr>
          <p:cNvPr id="244" name="Google Shape;244;p26"/>
          <p:cNvSpPr txBox="1"/>
          <p:nvPr/>
        </p:nvSpPr>
        <p:spPr>
          <a:xfrm>
            <a:off x="8398450" y="3777075"/>
            <a:ext cx="639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45" name="Google Shape;245;p26"/>
          <p:cNvSpPr txBox="1"/>
          <p:nvPr/>
        </p:nvSpPr>
        <p:spPr>
          <a:xfrm>
            <a:off x="287225" y="371950"/>
            <a:ext cx="353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chemeClr val="dk2"/>
                </a:solidFill>
                <a:latin typeface="Times New Roman"/>
                <a:ea typeface="Times New Roman"/>
                <a:cs typeface="Times New Roman"/>
                <a:sym typeface="Times New Roman"/>
              </a:rPr>
              <a:t>Ticket Booking</a:t>
            </a:r>
            <a:endParaRPr b="1" sz="2100">
              <a:solidFill>
                <a:schemeClr val="dk2"/>
              </a:solidFill>
              <a:latin typeface="Times New Roman"/>
              <a:ea typeface="Times New Roman"/>
              <a:cs typeface="Times New Roman"/>
              <a:sym typeface="Times New Roman"/>
            </a:endParaRPr>
          </a:p>
        </p:txBody>
      </p:sp>
      <p:pic>
        <p:nvPicPr>
          <p:cNvPr id="246" name="Google Shape;246;p26"/>
          <p:cNvPicPr preferRelativeResize="0"/>
          <p:nvPr/>
        </p:nvPicPr>
        <p:blipFill>
          <a:blip r:embed="rId3">
            <a:alphaModFix/>
          </a:blip>
          <a:stretch>
            <a:fillRect/>
          </a:stretch>
        </p:blipFill>
        <p:spPr>
          <a:xfrm>
            <a:off x="407725" y="964150"/>
            <a:ext cx="4078275" cy="2389049"/>
          </a:xfrm>
          <a:prstGeom prst="rect">
            <a:avLst/>
          </a:prstGeom>
          <a:noFill/>
          <a:ln>
            <a:noFill/>
          </a:ln>
        </p:spPr>
      </p:pic>
      <p:pic>
        <p:nvPicPr>
          <p:cNvPr id="247" name="Google Shape;247;p26"/>
          <p:cNvPicPr preferRelativeResize="0"/>
          <p:nvPr/>
        </p:nvPicPr>
        <p:blipFill>
          <a:blip r:embed="rId4">
            <a:alphaModFix/>
          </a:blip>
          <a:stretch>
            <a:fillRect/>
          </a:stretch>
        </p:blipFill>
        <p:spPr>
          <a:xfrm>
            <a:off x="4684500" y="1853125"/>
            <a:ext cx="4236749" cy="2067575"/>
          </a:xfrm>
          <a:prstGeom prst="rect">
            <a:avLst/>
          </a:prstGeom>
          <a:noFill/>
          <a:ln>
            <a:noFill/>
          </a:ln>
        </p:spPr>
      </p:pic>
      <p:pic>
        <p:nvPicPr>
          <p:cNvPr id="248" name="Google Shape;248;p26"/>
          <p:cNvPicPr preferRelativeResize="0"/>
          <p:nvPr/>
        </p:nvPicPr>
        <p:blipFill rotWithShape="1">
          <a:blip r:embed="rId5">
            <a:alphaModFix/>
          </a:blip>
          <a:srcRect b="0" l="0" r="0" t="0"/>
          <a:stretch/>
        </p:blipFill>
        <p:spPr>
          <a:xfrm>
            <a:off x="7978975" y="103824"/>
            <a:ext cx="1046800" cy="92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7"/>
          <p:cNvPicPr preferRelativeResize="0"/>
          <p:nvPr/>
        </p:nvPicPr>
        <p:blipFill>
          <a:blip r:embed="rId3">
            <a:alphaModFix/>
          </a:blip>
          <a:stretch>
            <a:fillRect/>
          </a:stretch>
        </p:blipFill>
        <p:spPr>
          <a:xfrm>
            <a:off x="814525" y="962400"/>
            <a:ext cx="7093402" cy="2925399"/>
          </a:xfrm>
          <a:prstGeom prst="rect">
            <a:avLst/>
          </a:prstGeom>
          <a:noFill/>
          <a:ln>
            <a:noFill/>
          </a:ln>
        </p:spPr>
      </p:pic>
      <p:sp>
        <p:nvSpPr>
          <p:cNvPr id="254" name="Google Shape;254;p27"/>
          <p:cNvSpPr txBox="1"/>
          <p:nvPr/>
        </p:nvSpPr>
        <p:spPr>
          <a:xfrm>
            <a:off x="287225" y="371950"/>
            <a:ext cx="353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chemeClr val="dk2"/>
                </a:solidFill>
                <a:latin typeface="Times New Roman"/>
                <a:ea typeface="Times New Roman"/>
                <a:cs typeface="Times New Roman"/>
                <a:sym typeface="Times New Roman"/>
              </a:rPr>
              <a:t>Ticket Details</a:t>
            </a:r>
            <a:endParaRPr b="1" sz="2100">
              <a:solidFill>
                <a:schemeClr val="dk2"/>
              </a:solidFill>
              <a:latin typeface="Times New Roman"/>
              <a:ea typeface="Times New Roman"/>
              <a:cs typeface="Times New Roman"/>
              <a:sym typeface="Times New Roman"/>
            </a:endParaRPr>
          </a:p>
        </p:txBody>
      </p:sp>
      <p:pic>
        <p:nvPicPr>
          <p:cNvPr id="255" name="Google Shape;255;p27"/>
          <p:cNvPicPr preferRelativeResize="0"/>
          <p:nvPr/>
        </p:nvPicPr>
        <p:blipFill rotWithShape="1">
          <a:blip r:embed="rId4">
            <a:alphaModFix/>
          </a:blip>
          <a:srcRect b="0" l="0" r="0" t="0"/>
          <a:stretch/>
        </p:blipFill>
        <p:spPr>
          <a:xfrm>
            <a:off x="7978975" y="103824"/>
            <a:ext cx="1046800" cy="922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1200770" y="335525"/>
            <a:ext cx="6467400" cy="112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3600">
                <a:solidFill>
                  <a:schemeClr val="dk1"/>
                </a:solidFill>
                <a:latin typeface="Times New Roman"/>
                <a:ea typeface="Times New Roman"/>
                <a:cs typeface="Times New Roman"/>
                <a:sym typeface="Times New Roman"/>
              </a:rPr>
              <a:t>FUTURE ENHANCEMENT</a:t>
            </a:r>
            <a:br>
              <a:rPr lang="en-GB" sz="3600">
                <a:solidFill>
                  <a:schemeClr val="dk1"/>
                </a:solidFill>
                <a:latin typeface="Times New Roman"/>
                <a:ea typeface="Times New Roman"/>
                <a:cs typeface="Times New Roman"/>
                <a:sym typeface="Times New Roman"/>
              </a:rPr>
            </a:br>
            <a:br>
              <a:rPr lang="en-GB" sz="3600">
                <a:solidFill>
                  <a:schemeClr val="dk1"/>
                </a:solidFill>
                <a:latin typeface="Times New Roman"/>
                <a:ea typeface="Times New Roman"/>
                <a:cs typeface="Times New Roman"/>
                <a:sym typeface="Times New Roman"/>
              </a:rPr>
            </a:br>
            <a:endParaRPr sz="3600">
              <a:solidFill>
                <a:schemeClr val="dk1"/>
              </a:solidFill>
              <a:latin typeface="Times New Roman"/>
              <a:ea typeface="Times New Roman"/>
              <a:cs typeface="Times New Roman"/>
              <a:sym typeface="Times New Roman"/>
            </a:endParaRPr>
          </a:p>
        </p:txBody>
      </p:sp>
      <p:sp>
        <p:nvSpPr>
          <p:cNvPr id="261" name="Google Shape;261;p28"/>
          <p:cNvSpPr txBox="1"/>
          <p:nvPr>
            <p:ph idx="1" type="body"/>
          </p:nvPr>
        </p:nvSpPr>
        <p:spPr>
          <a:xfrm>
            <a:off x="467000" y="1136975"/>
            <a:ext cx="8332800" cy="2710800"/>
          </a:xfrm>
          <a:prstGeom prst="rect">
            <a:avLst/>
          </a:prstGeom>
          <a:noFill/>
          <a:ln>
            <a:noFill/>
          </a:ln>
        </p:spPr>
        <p:txBody>
          <a:bodyPr anchorCtr="0" anchor="t" bIns="91425" lIns="91425" spcFirstLastPara="1" rIns="91425" wrap="square" tIns="91425">
            <a:noAutofit/>
          </a:bodyPr>
          <a:lstStyle/>
          <a:p>
            <a:pPr indent="-342900" lvl="0" marL="457200" rtl="0" algn="l">
              <a:lnSpc>
                <a:spcPct val="120000"/>
              </a:lnSpc>
              <a:spcBef>
                <a:spcPts val="60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The Advanced software of Railway Reservation System can be provided including more facilities and making users to book tickets easily.</a:t>
            </a:r>
            <a:endParaRPr>
              <a:solidFill>
                <a:schemeClr val="dk1"/>
              </a:solidFill>
              <a:latin typeface="Times New Roman"/>
              <a:ea typeface="Times New Roman"/>
              <a:cs typeface="Times New Roman"/>
              <a:sym typeface="Times New Roman"/>
            </a:endParaRPr>
          </a:p>
          <a:p>
            <a:pPr indent="-342900" lvl="0" marL="457200" rtl="0" algn="l">
              <a:lnSpc>
                <a:spcPct val="12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A database can be added to the check availability of seats which are available after the cancellation of ticket on that specific train.</a:t>
            </a:r>
            <a:endParaRPr>
              <a:solidFill>
                <a:schemeClr val="dk1"/>
              </a:solidFill>
              <a:latin typeface="Times New Roman"/>
              <a:ea typeface="Times New Roman"/>
              <a:cs typeface="Times New Roman"/>
              <a:sym typeface="Times New Roman"/>
            </a:endParaRPr>
          </a:p>
          <a:p>
            <a:pPr indent="-342900" lvl="0" marL="457200" rtl="0" algn="l">
              <a:lnSpc>
                <a:spcPct val="12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The platform and routes can be host on online service to make accessible to users by creating the accurate databases and security structure in railway reservation.</a:t>
            </a:r>
            <a:endParaRPr>
              <a:solidFill>
                <a:schemeClr val="dk1"/>
              </a:solidFill>
              <a:latin typeface="Times New Roman"/>
              <a:ea typeface="Times New Roman"/>
              <a:cs typeface="Times New Roman"/>
              <a:sym typeface="Times New Roman"/>
            </a:endParaRPr>
          </a:p>
          <a:p>
            <a:pPr indent="-342900" lvl="0" marL="457200" rtl="0" algn="l">
              <a:lnSpc>
                <a:spcPct val="12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Project can be updated in near future as and when requirement for the same arises, as it is very flexible in terms of expansion.</a:t>
            </a:r>
            <a:endParaRPr>
              <a:solidFill>
                <a:schemeClr val="dk1"/>
              </a:solidFill>
              <a:latin typeface="Times New Roman"/>
              <a:ea typeface="Times New Roman"/>
              <a:cs typeface="Times New Roman"/>
              <a:sym typeface="Times New Roman"/>
            </a:endParaRPr>
          </a:p>
          <a:p>
            <a:pPr indent="0" lvl="0" marL="457200" rtl="0" algn="l">
              <a:lnSpc>
                <a:spcPct val="120000"/>
              </a:lnSpc>
              <a:spcBef>
                <a:spcPts val="600"/>
              </a:spcBef>
              <a:spcAft>
                <a:spcPts val="0"/>
              </a:spcAft>
              <a:buNone/>
            </a:pPr>
            <a:r>
              <a:t/>
            </a:r>
            <a:endParaRPr>
              <a:solidFill>
                <a:schemeClr val="dk1"/>
              </a:solidFill>
              <a:latin typeface="Times New Roman"/>
              <a:ea typeface="Times New Roman"/>
              <a:cs typeface="Times New Roman"/>
              <a:sym typeface="Times New Roman"/>
            </a:endParaRPr>
          </a:p>
        </p:txBody>
      </p:sp>
      <p:sp>
        <p:nvSpPr>
          <p:cNvPr id="262" name="Google Shape;262;p28"/>
          <p:cNvSpPr txBox="1"/>
          <p:nvPr/>
        </p:nvSpPr>
        <p:spPr>
          <a:xfrm>
            <a:off x="467000" y="2760375"/>
            <a:ext cx="72972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20000"/>
              </a:lnSpc>
              <a:spcBef>
                <a:spcPts val="600"/>
              </a:spcBef>
              <a:spcAft>
                <a:spcPts val="0"/>
              </a:spcAft>
              <a:buClr>
                <a:schemeClr val="lt1"/>
              </a:buClr>
              <a:buSzPts val="2400"/>
              <a:buFont typeface="Noto Sans Symbols"/>
              <a:buChar char="➢"/>
            </a:pPr>
            <a:r>
              <a:t/>
            </a:r>
            <a:endParaRPr b="0" i="0" sz="1400" u="none" cap="none" strike="noStrike">
              <a:solidFill>
                <a:srgbClr val="000000"/>
              </a:solidFill>
              <a:latin typeface="Raleway"/>
              <a:ea typeface="Raleway"/>
              <a:cs typeface="Raleway"/>
              <a:sym typeface="Raleway"/>
            </a:endParaRPr>
          </a:p>
        </p:txBody>
      </p:sp>
      <p:pic>
        <p:nvPicPr>
          <p:cNvPr id="263" name="Google Shape;263;p28"/>
          <p:cNvPicPr preferRelativeResize="0"/>
          <p:nvPr/>
        </p:nvPicPr>
        <p:blipFill rotWithShape="1">
          <a:blip r:embed="rId3">
            <a:alphaModFix/>
          </a:blip>
          <a:srcRect b="0" l="0" r="0" t="0"/>
          <a:stretch/>
        </p:blipFill>
        <p:spPr>
          <a:xfrm>
            <a:off x="7978975" y="103824"/>
            <a:ext cx="1046800" cy="92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3383125" y="1782400"/>
            <a:ext cx="2944500" cy="84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 YOU</a:t>
            </a:r>
            <a:endParaRPr/>
          </a:p>
        </p:txBody>
      </p:sp>
      <p:pic>
        <p:nvPicPr>
          <p:cNvPr id="269" name="Google Shape;269;p29"/>
          <p:cNvPicPr preferRelativeResize="0"/>
          <p:nvPr/>
        </p:nvPicPr>
        <p:blipFill rotWithShape="1">
          <a:blip r:embed="rId3">
            <a:alphaModFix/>
          </a:blip>
          <a:srcRect b="0" l="0" r="0" t="0"/>
          <a:stretch/>
        </p:blipFill>
        <p:spPr>
          <a:xfrm>
            <a:off x="7978975" y="103824"/>
            <a:ext cx="1046800" cy="922900"/>
          </a:xfrm>
          <a:prstGeom prst="rect">
            <a:avLst/>
          </a:prstGeom>
          <a:noFill/>
          <a:ln>
            <a:noFill/>
          </a:ln>
        </p:spPr>
      </p:pic>
      <p:pic>
        <p:nvPicPr>
          <p:cNvPr id="270" name="Google Shape;270;p29"/>
          <p:cNvPicPr preferRelativeResize="0"/>
          <p:nvPr/>
        </p:nvPicPr>
        <p:blipFill rotWithShape="1">
          <a:blip r:embed="rId4">
            <a:alphaModFix/>
          </a:blip>
          <a:srcRect b="0" l="0" r="0" t="0"/>
          <a:stretch/>
        </p:blipFill>
        <p:spPr>
          <a:xfrm>
            <a:off x="256875" y="121855"/>
            <a:ext cx="2071370" cy="904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ctrTitle"/>
          </p:nvPr>
        </p:nvSpPr>
        <p:spPr>
          <a:xfrm>
            <a:off x="685800" y="749925"/>
            <a:ext cx="8034000" cy="391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chemeClr val="dk1"/>
                </a:solidFill>
                <a:latin typeface="Times New Roman"/>
                <a:ea typeface="Times New Roman"/>
                <a:cs typeface="Times New Roman"/>
                <a:sym typeface="Times New Roman"/>
              </a:rPr>
              <a:t>Presented by:</a:t>
            </a:r>
            <a:br>
              <a:rPr lang="en-GB">
                <a:solidFill>
                  <a:schemeClr val="lt1"/>
                </a:solidFill>
                <a:latin typeface="Times New Roman"/>
                <a:ea typeface="Times New Roman"/>
                <a:cs typeface="Times New Roman"/>
                <a:sym typeface="Times New Roman"/>
              </a:rPr>
            </a:br>
            <a:r>
              <a:rPr lang="en-GB" sz="2800">
                <a:solidFill>
                  <a:schemeClr val="dk2"/>
                </a:solidFill>
                <a:latin typeface="Times New Roman"/>
                <a:ea typeface="Times New Roman"/>
                <a:cs typeface="Times New Roman"/>
                <a:sym typeface="Times New Roman"/>
              </a:rPr>
              <a:t>Batch-90</a:t>
            </a:r>
            <a:br>
              <a:rPr lang="en-GB" sz="2800">
                <a:solidFill>
                  <a:schemeClr val="dk2"/>
                </a:solidFill>
                <a:latin typeface="Times New Roman"/>
                <a:ea typeface="Times New Roman"/>
                <a:cs typeface="Times New Roman"/>
                <a:sym typeface="Times New Roman"/>
              </a:rPr>
            </a:br>
            <a:r>
              <a:rPr lang="en-GB">
                <a:solidFill>
                  <a:schemeClr val="dk2"/>
                </a:solidFill>
                <a:latin typeface="Times New Roman"/>
                <a:ea typeface="Times New Roman"/>
                <a:cs typeface="Times New Roman"/>
                <a:sym typeface="Times New Roman"/>
              </a:rPr>
              <a:t>                             </a:t>
            </a:r>
            <a:r>
              <a:rPr lang="en-GB" sz="1800">
                <a:solidFill>
                  <a:schemeClr val="dk2"/>
                </a:solidFill>
                <a:latin typeface="Times New Roman"/>
                <a:ea typeface="Times New Roman"/>
                <a:cs typeface="Times New Roman"/>
                <a:sym typeface="Times New Roman"/>
              </a:rPr>
              <a:t>                                                                                      </a:t>
            </a:r>
            <a:br>
              <a:rPr lang="en-GB" sz="1800">
                <a:solidFill>
                  <a:schemeClr val="dk2"/>
                </a:solidFill>
                <a:latin typeface="Times New Roman"/>
                <a:ea typeface="Times New Roman"/>
                <a:cs typeface="Times New Roman"/>
                <a:sym typeface="Times New Roman"/>
              </a:rPr>
            </a:br>
            <a:r>
              <a:rPr lang="en-GB" sz="1800">
                <a:solidFill>
                  <a:schemeClr val="dk2"/>
                </a:solidFill>
                <a:latin typeface="Times New Roman"/>
                <a:ea typeface="Times New Roman"/>
                <a:cs typeface="Times New Roman"/>
                <a:sym typeface="Times New Roman"/>
              </a:rPr>
              <a:t>                                                        </a:t>
            </a:r>
            <a:endParaRPr sz="1800">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3600"/>
              <a:buNone/>
            </a:pPr>
            <a:r>
              <a:rPr lang="en-GB" sz="2000">
                <a:solidFill>
                  <a:schemeClr val="dk2"/>
                </a:solidFill>
                <a:latin typeface="Times New Roman"/>
                <a:ea typeface="Times New Roman"/>
                <a:cs typeface="Times New Roman"/>
                <a:sym typeface="Times New Roman"/>
              </a:rPr>
              <a:t>                                                  Gayatri Jaiswal </a:t>
            </a:r>
            <a:r>
              <a:rPr lang="en-GB" sz="2000">
                <a:solidFill>
                  <a:schemeClr val="dk2"/>
                </a:solidFill>
                <a:latin typeface="Times New Roman"/>
                <a:ea typeface="Times New Roman"/>
                <a:cs typeface="Times New Roman"/>
                <a:sym typeface="Times New Roman"/>
              </a:rPr>
              <a:t>(Emp Id: 6242)                               </a:t>
            </a:r>
            <a:br>
              <a:rPr lang="en-GB" sz="2000">
                <a:solidFill>
                  <a:schemeClr val="dk2"/>
                </a:solidFill>
                <a:latin typeface="Times New Roman"/>
                <a:ea typeface="Times New Roman"/>
                <a:cs typeface="Times New Roman"/>
                <a:sym typeface="Times New Roman"/>
              </a:rPr>
            </a:br>
            <a:r>
              <a:rPr lang="en-GB" sz="2000">
                <a:solidFill>
                  <a:schemeClr val="dk2"/>
                </a:solidFill>
                <a:latin typeface="Times New Roman"/>
                <a:ea typeface="Times New Roman"/>
                <a:cs typeface="Times New Roman"/>
                <a:sym typeface="Times New Roman"/>
              </a:rPr>
              <a:t>                                                  </a:t>
            </a:r>
            <a:r>
              <a:rPr lang="en-GB" sz="2000">
                <a:solidFill>
                  <a:schemeClr val="dk2"/>
                </a:solidFill>
                <a:latin typeface="Times New Roman"/>
                <a:ea typeface="Times New Roman"/>
                <a:cs typeface="Times New Roman"/>
                <a:sym typeface="Times New Roman"/>
              </a:rPr>
              <a:t>Gaganashree Ram </a:t>
            </a:r>
            <a:r>
              <a:rPr lang="en-GB" sz="2000">
                <a:solidFill>
                  <a:schemeClr val="dk2"/>
                </a:solidFill>
                <a:latin typeface="Times New Roman"/>
                <a:ea typeface="Times New Roman"/>
                <a:cs typeface="Times New Roman"/>
                <a:sym typeface="Times New Roman"/>
              </a:rPr>
              <a:t>(Emp id: </a:t>
            </a:r>
            <a:r>
              <a:rPr lang="en-GB" sz="2000">
                <a:solidFill>
                  <a:schemeClr val="dk2"/>
                </a:solidFill>
                <a:latin typeface="Times New Roman"/>
                <a:ea typeface="Times New Roman"/>
                <a:cs typeface="Times New Roman"/>
                <a:sym typeface="Times New Roman"/>
              </a:rPr>
              <a:t>6237</a:t>
            </a:r>
            <a:r>
              <a:rPr lang="en-GB" sz="2000">
                <a:solidFill>
                  <a:schemeClr val="dk2"/>
                </a:solidFill>
                <a:latin typeface="Times New Roman"/>
                <a:ea typeface="Times New Roman"/>
                <a:cs typeface="Times New Roman"/>
                <a:sym typeface="Times New Roman"/>
              </a:rPr>
              <a:t>)</a:t>
            </a:r>
            <a:br>
              <a:rPr lang="en-GB" sz="2000">
                <a:solidFill>
                  <a:schemeClr val="dk2"/>
                </a:solidFill>
                <a:latin typeface="Times New Roman"/>
                <a:ea typeface="Times New Roman"/>
                <a:cs typeface="Times New Roman"/>
                <a:sym typeface="Times New Roman"/>
              </a:rPr>
            </a:br>
            <a:r>
              <a:rPr lang="en-GB" sz="2000">
                <a:solidFill>
                  <a:schemeClr val="dk2"/>
                </a:solidFill>
                <a:latin typeface="Times New Roman"/>
                <a:ea typeface="Times New Roman"/>
                <a:cs typeface="Times New Roman"/>
                <a:sym typeface="Times New Roman"/>
              </a:rPr>
              <a:t>                                                  </a:t>
            </a:r>
            <a:r>
              <a:rPr lang="en-GB" sz="2000">
                <a:solidFill>
                  <a:schemeClr val="dk2"/>
                </a:solidFill>
                <a:latin typeface="Times New Roman"/>
                <a:ea typeface="Times New Roman"/>
                <a:cs typeface="Times New Roman"/>
                <a:sym typeface="Times New Roman"/>
              </a:rPr>
              <a:t>Prem Ganesh </a:t>
            </a:r>
            <a:r>
              <a:rPr lang="en-GB" sz="2000">
                <a:solidFill>
                  <a:schemeClr val="dk2"/>
                </a:solidFill>
                <a:latin typeface="Times New Roman"/>
                <a:ea typeface="Times New Roman"/>
                <a:cs typeface="Times New Roman"/>
                <a:sym typeface="Times New Roman"/>
              </a:rPr>
              <a:t>(Emp id: </a:t>
            </a:r>
            <a:r>
              <a:rPr lang="en-GB" sz="2000">
                <a:solidFill>
                  <a:schemeClr val="dk2"/>
                </a:solidFill>
                <a:latin typeface="Times New Roman"/>
                <a:ea typeface="Times New Roman"/>
                <a:cs typeface="Times New Roman"/>
                <a:sym typeface="Times New Roman"/>
              </a:rPr>
              <a:t>6240</a:t>
            </a:r>
            <a:r>
              <a:rPr lang="en-GB" sz="2000">
                <a:solidFill>
                  <a:schemeClr val="dk2"/>
                </a:solidFill>
                <a:latin typeface="Times New Roman"/>
                <a:ea typeface="Times New Roman"/>
                <a:cs typeface="Times New Roman"/>
                <a:sym typeface="Times New Roman"/>
              </a:rPr>
              <a:t>)</a:t>
            </a:r>
            <a:br>
              <a:rPr lang="en-GB" sz="2000">
                <a:solidFill>
                  <a:schemeClr val="dk2"/>
                </a:solidFill>
                <a:latin typeface="Times New Roman"/>
                <a:ea typeface="Times New Roman"/>
                <a:cs typeface="Times New Roman"/>
                <a:sym typeface="Times New Roman"/>
              </a:rPr>
            </a:br>
            <a:r>
              <a:rPr lang="en-GB" sz="2000">
                <a:solidFill>
                  <a:schemeClr val="dk2"/>
                </a:solidFill>
                <a:latin typeface="Times New Roman"/>
                <a:ea typeface="Times New Roman"/>
                <a:cs typeface="Times New Roman"/>
                <a:sym typeface="Times New Roman"/>
              </a:rPr>
              <a:t>                                                  Gumit Rathore (Emp id: 6248) </a:t>
            </a:r>
            <a:br>
              <a:rPr lang="en-GB" sz="2000">
                <a:solidFill>
                  <a:schemeClr val="dk2"/>
                </a:solidFill>
                <a:latin typeface="Times New Roman"/>
                <a:ea typeface="Times New Roman"/>
                <a:cs typeface="Times New Roman"/>
                <a:sym typeface="Times New Roman"/>
              </a:rPr>
            </a:br>
            <a:r>
              <a:rPr lang="en-GB" sz="2000">
                <a:solidFill>
                  <a:schemeClr val="dk2"/>
                </a:solidFill>
                <a:latin typeface="Times New Roman"/>
                <a:ea typeface="Times New Roman"/>
                <a:cs typeface="Times New Roman"/>
                <a:sym typeface="Times New Roman"/>
              </a:rPr>
              <a:t>                                                  Harsh Nayak (Emp id: </a:t>
            </a:r>
            <a:r>
              <a:rPr lang="en-GB" sz="2000">
                <a:solidFill>
                  <a:schemeClr val="dk2"/>
                </a:solidFill>
                <a:latin typeface="Times New Roman"/>
                <a:ea typeface="Times New Roman"/>
                <a:cs typeface="Times New Roman"/>
                <a:sym typeface="Times New Roman"/>
              </a:rPr>
              <a:t>6238</a:t>
            </a:r>
            <a:r>
              <a:rPr lang="en-GB" sz="2000">
                <a:solidFill>
                  <a:schemeClr val="dk2"/>
                </a:solidFill>
                <a:latin typeface="Times New Roman"/>
                <a:ea typeface="Times New Roman"/>
                <a:cs typeface="Times New Roman"/>
                <a:sym typeface="Times New Roman"/>
              </a:rPr>
              <a:t>)</a:t>
            </a:r>
            <a:endParaRPr sz="2000">
              <a:solidFill>
                <a:schemeClr val="dk2"/>
              </a:solidFill>
              <a:latin typeface="Times New Roman"/>
              <a:ea typeface="Times New Roman"/>
              <a:cs typeface="Times New Roman"/>
              <a:sym typeface="Times New Roman"/>
            </a:endParaRPr>
          </a:p>
          <a:p>
            <a:pPr indent="0" lvl="0" marL="2743200" rtl="0" algn="l">
              <a:lnSpc>
                <a:spcPct val="100000"/>
              </a:lnSpc>
              <a:spcBef>
                <a:spcPts val="0"/>
              </a:spcBef>
              <a:spcAft>
                <a:spcPts val="0"/>
              </a:spcAft>
              <a:buSzPts val="3600"/>
              <a:buNone/>
            </a:pPr>
            <a:r>
              <a:rPr lang="en-GB" sz="2000">
                <a:solidFill>
                  <a:schemeClr val="dk2"/>
                </a:solidFill>
                <a:latin typeface="Times New Roman"/>
                <a:ea typeface="Times New Roman"/>
                <a:cs typeface="Times New Roman"/>
                <a:sym typeface="Times New Roman"/>
              </a:rPr>
              <a:t>       Donavalli Nani Babu </a:t>
            </a:r>
            <a:r>
              <a:rPr lang="en-GB" sz="2000">
                <a:solidFill>
                  <a:schemeClr val="dk2"/>
                </a:solidFill>
                <a:latin typeface="Times New Roman"/>
                <a:ea typeface="Times New Roman"/>
                <a:cs typeface="Times New Roman"/>
                <a:sym typeface="Times New Roman"/>
              </a:rPr>
              <a:t>(Emp id: 6250)</a:t>
            </a:r>
            <a:br>
              <a:rPr lang="en-GB" sz="2000">
                <a:solidFill>
                  <a:schemeClr val="dk2"/>
                </a:solidFill>
                <a:latin typeface="Times New Roman"/>
                <a:ea typeface="Times New Roman"/>
                <a:cs typeface="Times New Roman"/>
                <a:sym typeface="Times New Roman"/>
              </a:rPr>
            </a:br>
            <a:br>
              <a:rPr lang="en-GB" sz="1800">
                <a:solidFill>
                  <a:schemeClr val="lt1"/>
                </a:solidFill>
                <a:latin typeface="Times New Roman"/>
                <a:ea typeface="Times New Roman"/>
                <a:cs typeface="Times New Roman"/>
                <a:sym typeface="Times New Roman"/>
              </a:rPr>
            </a:br>
            <a:br>
              <a:rPr lang="en-GB" sz="1800">
                <a:solidFill>
                  <a:schemeClr val="dk1"/>
                </a:solidFill>
                <a:latin typeface="Times New Roman"/>
                <a:ea typeface="Times New Roman"/>
                <a:cs typeface="Times New Roman"/>
                <a:sym typeface="Times New Roman"/>
              </a:rPr>
            </a:br>
            <a:endParaRPr sz="1800">
              <a:solidFill>
                <a:schemeClr val="dk1"/>
              </a:solidFill>
              <a:latin typeface="Times New Roman"/>
              <a:ea typeface="Times New Roman"/>
              <a:cs typeface="Times New Roman"/>
              <a:sym typeface="Times New Roman"/>
            </a:endParaRPr>
          </a:p>
        </p:txBody>
      </p:sp>
      <p:pic>
        <p:nvPicPr>
          <p:cNvPr id="103" name="Google Shape;103;p16"/>
          <p:cNvPicPr preferRelativeResize="0"/>
          <p:nvPr/>
        </p:nvPicPr>
        <p:blipFill rotWithShape="1">
          <a:blip r:embed="rId3">
            <a:alphaModFix/>
          </a:blip>
          <a:srcRect b="0" l="0" r="0" t="0"/>
          <a:stretch/>
        </p:blipFill>
        <p:spPr>
          <a:xfrm>
            <a:off x="16527795" y="12277"/>
            <a:ext cx="1466849" cy="1466849"/>
          </a:xfrm>
          <a:prstGeom prst="rect">
            <a:avLst/>
          </a:prstGeom>
          <a:noFill/>
          <a:ln>
            <a:noFill/>
          </a:ln>
        </p:spPr>
      </p:pic>
      <p:pic>
        <p:nvPicPr>
          <p:cNvPr id="104" name="Google Shape;104;p16"/>
          <p:cNvPicPr preferRelativeResize="0"/>
          <p:nvPr/>
        </p:nvPicPr>
        <p:blipFill rotWithShape="1">
          <a:blip r:embed="rId4">
            <a:alphaModFix/>
          </a:blip>
          <a:srcRect b="0" l="0" r="0" t="0"/>
          <a:stretch/>
        </p:blipFill>
        <p:spPr>
          <a:xfrm>
            <a:off x="16654795" y="139277"/>
            <a:ext cx="1466849" cy="1466849"/>
          </a:xfrm>
          <a:prstGeom prst="rect">
            <a:avLst/>
          </a:prstGeom>
          <a:noFill/>
          <a:ln>
            <a:noFill/>
          </a:ln>
        </p:spPr>
      </p:pic>
      <p:pic>
        <p:nvPicPr>
          <p:cNvPr id="105" name="Google Shape;105;p16"/>
          <p:cNvPicPr preferRelativeResize="0"/>
          <p:nvPr/>
        </p:nvPicPr>
        <p:blipFill rotWithShape="1">
          <a:blip r:embed="rId5">
            <a:alphaModFix/>
          </a:blip>
          <a:srcRect b="0" l="0" r="0" t="0"/>
          <a:stretch/>
        </p:blipFill>
        <p:spPr>
          <a:xfrm>
            <a:off x="16412766" y="-21"/>
            <a:ext cx="1466849" cy="1466849"/>
          </a:xfrm>
          <a:prstGeom prst="rect">
            <a:avLst/>
          </a:prstGeom>
          <a:noFill/>
          <a:ln>
            <a:noFill/>
          </a:ln>
        </p:spPr>
      </p:pic>
      <p:pic>
        <p:nvPicPr>
          <p:cNvPr id="106" name="Google Shape;106;p16"/>
          <p:cNvPicPr preferRelativeResize="0"/>
          <p:nvPr/>
        </p:nvPicPr>
        <p:blipFill rotWithShape="1">
          <a:blip r:embed="rId6">
            <a:alphaModFix/>
          </a:blip>
          <a:srcRect b="0" l="0" r="0" t="0"/>
          <a:stretch/>
        </p:blipFill>
        <p:spPr>
          <a:xfrm>
            <a:off x="7668260" y="411480"/>
            <a:ext cx="1051560" cy="8496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ctrTitle"/>
          </p:nvPr>
        </p:nvSpPr>
        <p:spPr>
          <a:xfrm>
            <a:off x="683895" y="628310"/>
            <a:ext cx="49884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solidFill>
                  <a:schemeClr val="dk1"/>
                </a:solidFill>
                <a:latin typeface="Times New Roman"/>
                <a:ea typeface="Times New Roman"/>
                <a:cs typeface="Times New Roman"/>
                <a:sym typeface="Times New Roman"/>
              </a:rPr>
              <a:t>CONTENTS</a:t>
            </a:r>
            <a:br>
              <a:rPr lang="en-GB">
                <a:solidFill>
                  <a:schemeClr val="dk1"/>
                </a:solidFill>
                <a:latin typeface="Times New Roman"/>
                <a:ea typeface="Times New Roman"/>
                <a:cs typeface="Times New Roman"/>
                <a:sym typeface="Times New Roman"/>
              </a:rPr>
            </a:br>
            <a:endParaRPr>
              <a:solidFill>
                <a:schemeClr val="dk1"/>
              </a:solidFill>
              <a:latin typeface="Times New Roman"/>
              <a:ea typeface="Times New Roman"/>
              <a:cs typeface="Times New Roman"/>
              <a:sym typeface="Times New Roman"/>
            </a:endParaRPr>
          </a:p>
        </p:txBody>
      </p:sp>
      <p:sp>
        <p:nvSpPr>
          <p:cNvPr id="112" name="Google Shape;112;p17"/>
          <p:cNvSpPr txBox="1"/>
          <p:nvPr>
            <p:ph idx="1" type="subTitle"/>
          </p:nvPr>
        </p:nvSpPr>
        <p:spPr>
          <a:xfrm>
            <a:off x="685800" y="1448435"/>
            <a:ext cx="4988560" cy="240538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7000"/>
              </a:lnSpc>
              <a:spcBef>
                <a:spcPts val="0"/>
              </a:spcBef>
              <a:spcAft>
                <a:spcPts val="0"/>
              </a:spcAft>
              <a:buSzPts val="1400"/>
              <a:buFont typeface="Noto Sans Symbols"/>
              <a:buChar char="●"/>
            </a:pPr>
            <a:r>
              <a:rPr b="1" lang="en-GB" sz="1800">
                <a:latin typeface="Times New Roman"/>
                <a:ea typeface="Times New Roman"/>
                <a:cs typeface="Times New Roman"/>
                <a:sym typeface="Times New Roman"/>
              </a:rPr>
              <a:t>Introduction  </a:t>
            </a:r>
            <a:endParaRPr b="1" sz="1800">
              <a:latin typeface="Times New Roman"/>
              <a:ea typeface="Times New Roman"/>
              <a:cs typeface="Times New Roman"/>
              <a:sym typeface="Times New Roman"/>
            </a:endParaRPr>
          </a:p>
          <a:p>
            <a:pPr indent="-285750" lvl="0" marL="285750" marR="0" rtl="0" algn="l">
              <a:lnSpc>
                <a:spcPct val="107000"/>
              </a:lnSpc>
              <a:spcBef>
                <a:spcPts val="800"/>
              </a:spcBef>
              <a:spcAft>
                <a:spcPts val="0"/>
              </a:spcAft>
              <a:buSzPts val="1400"/>
              <a:buFont typeface="Noto Sans Symbols"/>
              <a:buChar char="●"/>
            </a:pPr>
            <a:r>
              <a:rPr b="1" lang="en-GB" sz="1800">
                <a:latin typeface="Times New Roman"/>
                <a:ea typeface="Times New Roman"/>
                <a:cs typeface="Times New Roman"/>
                <a:sym typeface="Times New Roman"/>
              </a:rPr>
              <a:t>Problem Statement</a:t>
            </a:r>
            <a:endParaRPr b="1" sz="1800">
              <a:latin typeface="Times New Roman"/>
              <a:ea typeface="Times New Roman"/>
              <a:cs typeface="Times New Roman"/>
              <a:sym typeface="Times New Roman"/>
            </a:endParaRPr>
          </a:p>
          <a:p>
            <a:pPr indent="-285750" lvl="0" marL="285750" marR="0" rtl="0" algn="l">
              <a:lnSpc>
                <a:spcPct val="107000"/>
              </a:lnSpc>
              <a:spcBef>
                <a:spcPts val="800"/>
              </a:spcBef>
              <a:spcAft>
                <a:spcPts val="0"/>
              </a:spcAft>
              <a:buSzPts val="1400"/>
              <a:buFont typeface="Noto Sans Symbols"/>
              <a:buChar char="●"/>
            </a:pPr>
            <a:r>
              <a:rPr b="1" lang="en-GB" sz="1800">
                <a:latin typeface="Times New Roman"/>
                <a:ea typeface="Times New Roman"/>
                <a:cs typeface="Times New Roman"/>
                <a:sym typeface="Times New Roman"/>
              </a:rPr>
              <a:t>System design</a:t>
            </a:r>
            <a:endParaRPr/>
          </a:p>
          <a:p>
            <a:pPr indent="-285750" lvl="0" marL="285750" marR="0" rtl="0" algn="l">
              <a:lnSpc>
                <a:spcPct val="107000"/>
              </a:lnSpc>
              <a:spcBef>
                <a:spcPts val="800"/>
              </a:spcBef>
              <a:spcAft>
                <a:spcPts val="0"/>
              </a:spcAft>
              <a:buSzPts val="1400"/>
              <a:buFont typeface="Noto Sans Symbols"/>
              <a:buChar char="●"/>
            </a:pPr>
            <a:r>
              <a:rPr b="1" lang="en-GB" sz="1800">
                <a:latin typeface="Times New Roman"/>
                <a:ea typeface="Times New Roman"/>
                <a:cs typeface="Times New Roman"/>
                <a:sym typeface="Times New Roman"/>
              </a:rPr>
              <a:t>Technology</a:t>
            </a:r>
            <a:endParaRPr b="1" sz="1800">
              <a:latin typeface="Times New Roman"/>
              <a:ea typeface="Times New Roman"/>
              <a:cs typeface="Times New Roman"/>
              <a:sym typeface="Times New Roman"/>
            </a:endParaRPr>
          </a:p>
          <a:p>
            <a:pPr indent="-285750" lvl="0" marL="285750" marR="0" rtl="0" algn="l">
              <a:lnSpc>
                <a:spcPct val="107000"/>
              </a:lnSpc>
              <a:spcBef>
                <a:spcPts val="800"/>
              </a:spcBef>
              <a:spcAft>
                <a:spcPts val="0"/>
              </a:spcAft>
              <a:buSzPts val="1400"/>
              <a:buFont typeface="Noto Sans Symbols"/>
              <a:buChar char="●"/>
            </a:pPr>
            <a:r>
              <a:rPr b="1" lang="en-GB" sz="1800">
                <a:latin typeface="Times New Roman"/>
                <a:ea typeface="Times New Roman"/>
                <a:cs typeface="Times New Roman"/>
                <a:sym typeface="Times New Roman"/>
              </a:rPr>
              <a:t>Screenshots </a:t>
            </a:r>
            <a:endParaRPr/>
          </a:p>
          <a:p>
            <a:pPr indent="-285750" lvl="0" marL="285750" marR="0" rtl="0" algn="l">
              <a:lnSpc>
                <a:spcPct val="107000"/>
              </a:lnSpc>
              <a:spcBef>
                <a:spcPts val="800"/>
              </a:spcBef>
              <a:spcAft>
                <a:spcPts val="0"/>
              </a:spcAft>
              <a:buSzPts val="1400"/>
              <a:buFont typeface="Noto Sans Symbols"/>
              <a:buChar char="●"/>
            </a:pPr>
            <a:r>
              <a:rPr b="1" lang="en-GB" sz="1800">
                <a:latin typeface="Times New Roman"/>
                <a:ea typeface="Times New Roman"/>
                <a:cs typeface="Times New Roman"/>
                <a:sym typeface="Times New Roman"/>
              </a:rPr>
              <a:t>Future Enhancement</a:t>
            </a:r>
            <a:endParaRPr b="1" sz="1800">
              <a:latin typeface="Times New Roman"/>
              <a:ea typeface="Times New Roman"/>
              <a:cs typeface="Times New Roman"/>
              <a:sym typeface="Times New Roman"/>
            </a:endParaRPr>
          </a:p>
          <a:p>
            <a:pPr indent="-254000" lvl="0" marL="342900" marR="2348865" rtl="0" algn="l">
              <a:lnSpc>
                <a:spcPct val="444999"/>
              </a:lnSpc>
              <a:spcBef>
                <a:spcPts val="1135"/>
              </a:spcBef>
              <a:spcAft>
                <a:spcPts val="0"/>
              </a:spcAft>
              <a:buSzPts val="1400"/>
              <a:buFont typeface="Noto Sans Symbols"/>
              <a:buNone/>
            </a:pPr>
            <a:r>
              <a:t/>
            </a:r>
            <a:endParaRPr b="1" sz="1800">
              <a:solidFill>
                <a:schemeClr val="dk1"/>
              </a:solidFill>
              <a:latin typeface="Times New Roman"/>
              <a:ea typeface="Times New Roman"/>
              <a:cs typeface="Times New Roman"/>
              <a:sym typeface="Times New Roman"/>
            </a:endParaRPr>
          </a:p>
          <a:p>
            <a:pPr indent="-254000" lvl="0" marL="419100" rtl="0" algn="l">
              <a:lnSpc>
                <a:spcPct val="100000"/>
              </a:lnSpc>
              <a:spcBef>
                <a:spcPts val="0"/>
              </a:spcBef>
              <a:spcAft>
                <a:spcPts val="0"/>
              </a:spcAft>
              <a:buSzPts val="1400"/>
              <a:buFont typeface="Noto Sans Symbols"/>
              <a:buNone/>
            </a:pPr>
            <a:r>
              <a:t/>
            </a:r>
            <a:endParaRPr b="1" sz="1800">
              <a:solidFill>
                <a:schemeClr val="dk1"/>
              </a:solidFill>
              <a:latin typeface="Times New Roman"/>
              <a:ea typeface="Times New Roman"/>
              <a:cs typeface="Times New Roman"/>
              <a:sym typeface="Times New Roman"/>
            </a:endParaRPr>
          </a:p>
        </p:txBody>
      </p:sp>
      <p:pic>
        <p:nvPicPr>
          <p:cNvPr id="113" name="Google Shape;113;p17"/>
          <p:cNvPicPr preferRelativeResize="0"/>
          <p:nvPr/>
        </p:nvPicPr>
        <p:blipFill rotWithShape="1">
          <a:blip r:embed="rId3">
            <a:alphaModFix/>
          </a:blip>
          <a:srcRect b="0" l="0" r="0" t="0"/>
          <a:stretch/>
        </p:blipFill>
        <p:spPr>
          <a:xfrm>
            <a:off x="7609205" y="483870"/>
            <a:ext cx="1092835" cy="9321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2383645" y="271370"/>
            <a:ext cx="4822200" cy="81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3600">
                <a:solidFill>
                  <a:schemeClr val="dk1"/>
                </a:solidFill>
                <a:latin typeface="Times New Roman"/>
                <a:ea typeface="Times New Roman"/>
                <a:cs typeface="Times New Roman"/>
                <a:sym typeface="Times New Roman"/>
              </a:rPr>
              <a:t>INTRODUCTION</a:t>
            </a:r>
            <a:endParaRPr sz="3600"/>
          </a:p>
        </p:txBody>
      </p:sp>
      <p:sp>
        <p:nvSpPr>
          <p:cNvPr id="119" name="Google Shape;119;p18"/>
          <p:cNvSpPr txBox="1"/>
          <p:nvPr>
            <p:ph idx="4294967295" type="body"/>
          </p:nvPr>
        </p:nvSpPr>
        <p:spPr>
          <a:xfrm>
            <a:off x="443400" y="888825"/>
            <a:ext cx="8174700" cy="2240400"/>
          </a:xfrm>
          <a:prstGeom prst="rect">
            <a:avLst/>
          </a:prstGeom>
          <a:noFill/>
          <a:ln>
            <a:noFill/>
          </a:ln>
        </p:spPr>
        <p:txBody>
          <a:bodyPr anchorCtr="0" anchor="t" bIns="91425" lIns="91425" spcFirstLastPara="1" rIns="91425" wrap="square" tIns="91425">
            <a:noAutofit/>
          </a:bodyPr>
          <a:lstStyle/>
          <a:p>
            <a:pPr indent="-285750" lvl="0" marL="285750" rtl="0" algn="l">
              <a:lnSpc>
                <a:spcPct val="100000"/>
              </a:lnSpc>
              <a:spcBef>
                <a:spcPts val="600"/>
              </a:spcBef>
              <a:spcAft>
                <a:spcPts val="0"/>
              </a:spcAft>
              <a:buSzPts val="2400"/>
              <a:buFont typeface="Noto Sans Symbols"/>
              <a:buChar char="⮚"/>
            </a:pPr>
            <a:r>
              <a:rPr lang="en-GB">
                <a:latin typeface="Times New Roman"/>
                <a:ea typeface="Times New Roman"/>
                <a:cs typeface="Times New Roman"/>
                <a:sym typeface="Times New Roman"/>
              </a:rPr>
              <a:t>The project "Train Reservation System" deals with the automation of the reservation and enquiry of the railway reservation system.</a:t>
            </a:r>
            <a:endParaRPr>
              <a:latin typeface="Times New Roman"/>
              <a:ea typeface="Times New Roman"/>
              <a:cs typeface="Times New Roman"/>
              <a:sym typeface="Times New Roman"/>
            </a:endParaRPr>
          </a:p>
          <a:p>
            <a:pPr indent="-285750" lvl="0" marL="285750" rtl="0" algn="l">
              <a:lnSpc>
                <a:spcPct val="100000"/>
              </a:lnSpc>
              <a:spcBef>
                <a:spcPts val="600"/>
              </a:spcBef>
              <a:spcAft>
                <a:spcPts val="0"/>
              </a:spcAft>
              <a:buSzPts val="2400"/>
              <a:buFont typeface="Noto Sans Symbols"/>
              <a:buChar char="⮚"/>
            </a:pPr>
            <a:r>
              <a:rPr lang="en-GB">
                <a:latin typeface="Times New Roman"/>
                <a:ea typeface="Times New Roman"/>
                <a:cs typeface="Times New Roman"/>
                <a:sym typeface="Times New Roman"/>
              </a:rPr>
              <a:t>It maintains all information starting from reservation to cancellation of tickets. It also acts as an enquiry system about the different trains available. It gives the details of the available trains and it generates a ticket after </a:t>
            </a:r>
            <a:r>
              <a:rPr lang="en-GB">
                <a:latin typeface="Times New Roman"/>
                <a:ea typeface="Times New Roman"/>
                <a:cs typeface="Times New Roman"/>
                <a:sym typeface="Times New Roman"/>
              </a:rPr>
              <a:t>successful</a:t>
            </a:r>
            <a:r>
              <a:rPr lang="en-GB">
                <a:latin typeface="Times New Roman"/>
                <a:ea typeface="Times New Roman"/>
                <a:cs typeface="Times New Roman"/>
                <a:sym typeface="Times New Roman"/>
              </a:rPr>
              <a:t> reservation.</a:t>
            </a:r>
            <a:endParaRPr>
              <a:latin typeface="Times New Roman"/>
              <a:ea typeface="Times New Roman"/>
              <a:cs typeface="Times New Roman"/>
              <a:sym typeface="Times New Roman"/>
            </a:endParaRPr>
          </a:p>
          <a:p>
            <a:pPr indent="-285750" lvl="0" marL="285750" rtl="0" algn="l">
              <a:lnSpc>
                <a:spcPct val="100000"/>
              </a:lnSpc>
              <a:spcBef>
                <a:spcPts val="600"/>
              </a:spcBef>
              <a:spcAft>
                <a:spcPts val="0"/>
              </a:spcAft>
              <a:buSzPts val="2400"/>
              <a:buFont typeface="Noto Sans Symbols"/>
              <a:buChar char="⮚"/>
            </a:pPr>
            <a:r>
              <a:rPr lang="en-GB">
                <a:latin typeface="Times New Roman"/>
                <a:ea typeface="Times New Roman"/>
                <a:cs typeface="Times New Roman"/>
                <a:sym typeface="Times New Roman"/>
              </a:rPr>
              <a:t>The Computerization is aimed at job simplification and reducing the manual work and effective record maintenance.</a:t>
            </a:r>
            <a:endParaRPr>
              <a:latin typeface="Times New Roman"/>
              <a:ea typeface="Times New Roman"/>
              <a:cs typeface="Times New Roman"/>
              <a:sym typeface="Times New Roman"/>
            </a:endParaRPr>
          </a:p>
        </p:txBody>
      </p:sp>
      <p:pic>
        <p:nvPicPr>
          <p:cNvPr id="120" name="Google Shape;120;p18"/>
          <p:cNvPicPr preferRelativeResize="0"/>
          <p:nvPr/>
        </p:nvPicPr>
        <p:blipFill rotWithShape="1">
          <a:blip r:embed="rId3">
            <a:alphaModFix/>
          </a:blip>
          <a:srcRect b="0" l="0" r="0" t="0"/>
          <a:stretch/>
        </p:blipFill>
        <p:spPr>
          <a:xfrm>
            <a:off x="7978975" y="103824"/>
            <a:ext cx="1046800" cy="922900"/>
          </a:xfrm>
          <a:prstGeom prst="rect">
            <a:avLst/>
          </a:prstGeom>
          <a:noFill/>
          <a:ln>
            <a:noFill/>
          </a:ln>
        </p:spPr>
      </p:pic>
      <p:pic>
        <p:nvPicPr>
          <p:cNvPr id="121" name="Google Shape;121;p18"/>
          <p:cNvPicPr preferRelativeResize="0"/>
          <p:nvPr/>
        </p:nvPicPr>
        <p:blipFill rotWithShape="1">
          <a:blip r:embed="rId4">
            <a:alphaModFix/>
          </a:blip>
          <a:srcRect b="11319" l="26877" r="13419" t="38436"/>
          <a:stretch/>
        </p:blipFill>
        <p:spPr>
          <a:xfrm>
            <a:off x="2951663" y="3330625"/>
            <a:ext cx="3240675" cy="1534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1377300" y="411471"/>
            <a:ext cx="6616800" cy="83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3600">
                <a:solidFill>
                  <a:schemeClr val="dk1"/>
                </a:solidFill>
                <a:latin typeface="Times New Roman"/>
                <a:ea typeface="Times New Roman"/>
                <a:cs typeface="Times New Roman"/>
                <a:sym typeface="Times New Roman"/>
              </a:rPr>
              <a:t>PROBLEM STATEMENT</a:t>
            </a:r>
            <a:br>
              <a:rPr lang="en-GB" sz="3600"/>
            </a:br>
            <a:endParaRPr sz="3600"/>
          </a:p>
        </p:txBody>
      </p:sp>
      <p:sp>
        <p:nvSpPr>
          <p:cNvPr id="127" name="Google Shape;127;p19"/>
          <p:cNvSpPr txBox="1"/>
          <p:nvPr>
            <p:ph idx="1" type="body"/>
          </p:nvPr>
        </p:nvSpPr>
        <p:spPr>
          <a:xfrm>
            <a:off x="682350" y="1064201"/>
            <a:ext cx="8006700" cy="2863200"/>
          </a:xfrm>
          <a:prstGeom prst="rect">
            <a:avLst/>
          </a:prstGeom>
          <a:noFill/>
          <a:ln>
            <a:noFill/>
          </a:ln>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SzPts val="1800"/>
              <a:buFont typeface="Times New Roman"/>
              <a:buChar char="⮚"/>
            </a:pPr>
            <a:r>
              <a:rPr lang="en-GB">
                <a:latin typeface="Times New Roman"/>
                <a:ea typeface="Times New Roman"/>
                <a:cs typeface="Times New Roman"/>
                <a:sym typeface="Times New Roman"/>
              </a:rPr>
              <a:t>Customer information centers at the railway stations are unable to serve such queries at peak periods</a:t>
            </a:r>
            <a:endParaRPr>
              <a:latin typeface="Times New Roman"/>
              <a:ea typeface="Times New Roman"/>
              <a:cs typeface="Times New Roman"/>
              <a:sym typeface="Times New Roman"/>
            </a:endParaRPr>
          </a:p>
          <a:p>
            <a:pPr indent="-342900" lvl="0" marL="457200" rtl="0" algn="l">
              <a:lnSpc>
                <a:spcPct val="130000"/>
              </a:lnSpc>
              <a:spcBef>
                <a:spcPts val="0"/>
              </a:spcBef>
              <a:spcAft>
                <a:spcPts val="0"/>
              </a:spcAft>
              <a:buSzPts val="1800"/>
              <a:buFont typeface="Times New Roman"/>
              <a:buChar char="⮚"/>
            </a:pPr>
            <a:r>
              <a:rPr lang="en-GB">
                <a:latin typeface="Times New Roman"/>
                <a:ea typeface="Times New Roman"/>
                <a:cs typeface="Times New Roman"/>
                <a:sym typeface="Times New Roman"/>
              </a:rPr>
              <a:t>The number of the reservation counters available to the passengers and customers are very less</a:t>
            </a:r>
            <a:endParaRPr>
              <a:latin typeface="Times New Roman"/>
              <a:ea typeface="Times New Roman"/>
              <a:cs typeface="Times New Roman"/>
              <a:sym typeface="Times New Roman"/>
            </a:endParaRPr>
          </a:p>
          <a:p>
            <a:pPr indent="-342900" lvl="0" marL="457200" rtl="0" algn="l">
              <a:lnSpc>
                <a:spcPct val="130000"/>
              </a:lnSpc>
              <a:spcBef>
                <a:spcPts val="0"/>
              </a:spcBef>
              <a:spcAft>
                <a:spcPts val="0"/>
              </a:spcAft>
              <a:buSzPts val="1800"/>
              <a:buFont typeface="Times New Roman"/>
              <a:buChar char="⮚"/>
            </a:pPr>
            <a:r>
              <a:rPr lang="en-GB">
                <a:latin typeface="Times New Roman"/>
                <a:ea typeface="Times New Roman"/>
                <a:cs typeface="Times New Roman"/>
                <a:sym typeface="Times New Roman"/>
              </a:rPr>
              <a:t>On most of the reservation systems there are long queues, so it takes a long time for any individual to book the ticket</a:t>
            </a:r>
            <a:endParaRPr>
              <a:latin typeface="Times New Roman"/>
              <a:ea typeface="Times New Roman"/>
              <a:cs typeface="Times New Roman"/>
              <a:sym typeface="Times New Roman"/>
            </a:endParaRPr>
          </a:p>
        </p:txBody>
      </p:sp>
      <p:pic>
        <p:nvPicPr>
          <p:cNvPr id="128" name="Google Shape;128;p19"/>
          <p:cNvPicPr preferRelativeResize="0"/>
          <p:nvPr/>
        </p:nvPicPr>
        <p:blipFill rotWithShape="1">
          <a:blip r:embed="rId3">
            <a:alphaModFix/>
          </a:blip>
          <a:srcRect b="0" l="0" r="0" t="0"/>
          <a:stretch/>
        </p:blipFill>
        <p:spPr>
          <a:xfrm>
            <a:off x="3255075" y="3513450"/>
            <a:ext cx="2861250" cy="1292700"/>
          </a:xfrm>
          <a:prstGeom prst="rect">
            <a:avLst/>
          </a:prstGeom>
          <a:noFill/>
          <a:ln>
            <a:noFill/>
          </a:ln>
        </p:spPr>
      </p:pic>
      <p:pic>
        <p:nvPicPr>
          <p:cNvPr id="129" name="Google Shape;129;p19"/>
          <p:cNvPicPr preferRelativeResize="0"/>
          <p:nvPr/>
        </p:nvPicPr>
        <p:blipFill rotWithShape="1">
          <a:blip r:embed="rId4">
            <a:alphaModFix/>
          </a:blip>
          <a:srcRect b="0" l="0" r="0" t="0"/>
          <a:stretch/>
        </p:blipFill>
        <p:spPr>
          <a:xfrm>
            <a:off x="7978975" y="103824"/>
            <a:ext cx="1046800" cy="92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539750" y="339725"/>
            <a:ext cx="4088765" cy="81661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3600">
                <a:solidFill>
                  <a:schemeClr val="dk1"/>
                </a:solidFill>
                <a:latin typeface="Times New Roman"/>
                <a:ea typeface="Times New Roman"/>
                <a:cs typeface="Times New Roman"/>
                <a:sym typeface="Times New Roman"/>
              </a:rPr>
              <a:t>SYSTEM DESIGN</a:t>
            </a:r>
            <a:br>
              <a:rPr lang="en-GB" sz="3600">
                <a:solidFill>
                  <a:schemeClr val="dk1"/>
                </a:solidFill>
                <a:latin typeface="Times New Roman"/>
                <a:ea typeface="Times New Roman"/>
                <a:cs typeface="Times New Roman"/>
                <a:sym typeface="Times New Roman"/>
              </a:rPr>
            </a:br>
            <a:endParaRPr sz="3600"/>
          </a:p>
        </p:txBody>
      </p:sp>
      <p:sp>
        <p:nvSpPr>
          <p:cNvPr id="135" name="Google Shape;135;p20"/>
          <p:cNvSpPr/>
          <p:nvPr/>
        </p:nvSpPr>
        <p:spPr>
          <a:xfrm>
            <a:off x="3407410" y="4333240"/>
            <a:ext cx="864235" cy="25717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Register</a:t>
            </a:r>
            <a:endParaRPr b="0" i="0" sz="1400" u="none" cap="none" strike="noStrike">
              <a:solidFill>
                <a:srgbClr val="000000"/>
              </a:solidFill>
              <a:latin typeface="Arial"/>
              <a:ea typeface="Arial"/>
              <a:cs typeface="Arial"/>
              <a:sym typeface="Arial"/>
            </a:endParaRPr>
          </a:p>
        </p:txBody>
      </p:sp>
      <p:sp>
        <p:nvSpPr>
          <p:cNvPr id="136" name="Google Shape;136;p20"/>
          <p:cNvSpPr/>
          <p:nvPr/>
        </p:nvSpPr>
        <p:spPr>
          <a:xfrm>
            <a:off x="1363980" y="3147695"/>
            <a:ext cx="864235" cy="36068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Train details</a:t>
            </a:r>
            <a:endParaRPr b="0" i="0" sz="1400" u="none" cap="none" strike="noStrike">
              <a:solidFill>
                <a:srgbClr val="000000"/>
              </a:solidFill>
              <a:latin typeface="Arial"/>
              <a:ea typeface="Arial"/>
              <a:cs typeface="Arial"/>
              <a:sym typeface="Arial"/>
            </a:endParaRPr>
          </a:p>
        </p:txBody>
      </p:sp>
      <p:sp>
        <p:nvSpPr>
          <p:cNvPr id="137" name="Google Shape;137;p20"/>
          <p:cNvSpPr/>
          <p:nvPr/>
        </p:nvSpPr>
        <p:spPr>
          <a:xfrm>
            <a:off x="3371215" y="2499995"/>
            <a:ext cx="864235" cy="27051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Login</a:t>
            </a:r>
            <a:endParaRPr b="0" i="0" sz="1400" u="none" cap="none" strike="noStrike">
              <a:solidFill>
                <a:srgbClr val="000000"/>
              </a:solidFill>
              <a:latin typeface="Arial"/>
              <a:ea typeface="Arial"/>
              <a:cs typeface="Arial"/>
              <a:sym typeface="Arial"/>
            </a:endParaRPr>
          </a:p>
        </p:txBody>
      </p:sp>
      <p:sp>
        <p:nvSpPr>
          <p:cNvPr id="138" name="Google Shape;138;p20"/>
          <p:cNvSpPr/>
          <p:nvPr/>
        </p:nvSpPr>
        <p:spPr>
          <a:xfrm>
            <a:off x="3347720" y="2067560"/>
            <a:ext cx="864235" cy="25273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Home</a:t>
            </a:r>
            <a:endParaRPr b="0" i="0" sz="1400" u="none" cap="none" strike="noStrike">
              <a:solidFill>
                <a:srgbClr val="000000"/>
              </a:solidFill>
              <a:latin typeface="Arial"/>
              <a:ea typeface="Arial"/>
              <a:cs typeface="Arial"/>
              <a:sym typeface="Arial"/>
            </a:endParaRPr>
          </a:p>
        </p:txBody>
      </p:sp>
      <p:sp>
        <p:nvSpPr>
          <p:cNvPr id="139" name="Google Shape;139;p20"/>
          <p:cNvSpPr/>
          <p:nvPr/>
        </p:nvSpPr>
        <p:spPr>
          <a:xfrm>
            <a:off x="3371215" y="1554480"/>
            <a:ext cx="864235" cy="2921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View</a:t>
            </a:r>
            <a:endParaRPr b="0" i="0" sz="1400" u="none" cap="none" strike="noStrike">
              <a:solidFill>
                <a:srgbClr val="000000"/>
              </a:solidFill>
              <a:latin typeface="Arial"/>
              <a:ea typeface="Arial"/>
              <a:cs typeface="Arial"/>
              <a:sym typeface="Arial"/>
            </a:endParaRPr>
          </a:p>
        </p:txBody>
      </p:sp>
      <p:sp>
        <p:nvSpPr>
          <p:cNvPr id="140" name="Google Shape;140;p20"/>
          <p:cNvSpPr/>
          <p:nvPr/>
        </p:nvSpPr>
        <p:spPr>
          <a:xfrm>
            <a:off x="1979295" y="1045210"/>
            <a:ext cx="1043940" cy="29337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Browser</a:t>
            </a:r>
            <a:endParaRPr b="0" i="0" sz="1400" u="none" cap="none" strike="noStrike">
              <a:solidFill>
                <a:srgbClr val="000000"/>
              </a:solidFill>
              <a:latin typeface="Arial"/>
              <a:ea typeface="Arial"/>
              <a:cs typeface="Arial"/>
              <a:sym typeface="Arial"/>
            </a:endParaRPr>
          </a:p>
        </p:txBody>
      </p:sp>
      <p:sp>
        <p:nvSpPr>
          <p:cNvPr id="141" name="Google Shape;141;p20"/>
          <p:cNvSpPr/>
          <p:nvPr/>
        </p:nvSpPr>
        <p:spPr>
          <a:xfrm>
            <a:off x="5507990" y="2077720"/>
            <a:ext cx="1301115" cy="25908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User login</a:t>
            </a:r>
            <a:endParaRPr b="0" i="0" sz="1400" u="none" cap="none" strike="noStrike">
              <a:solidFill>
                <a:srgbClr val="000000"/>
              </a:solidFill>
              <a:latin typeface="Arial"/>
              <a:ea typeface="Arial"/>
              <a:cs typeface="Arial"/>
              <a:sym typeface="Arial"/>
            </a:endParaRPr>
          </a:p>
        </p:txBody>
      </p:sp>
      <p:sp>
        <p:nvSpPr>
          <p:cNvPr id="142" name="Google Shape;142;p20"/>
          <p:cNvSpPr/>
          <p:nvPr/>
        </p:nvSpPr>
        <p:spPr>
          <a:xfrm>
            <a:off x="5507990" y="2511425"/>
            <a:ext cx="1301115" cy="23304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Train details</a:t>
            </a:r>
            <a:endParaRPr b="0" i="0" sz="1400" u="none" cap="none" strike="noStrike">
              <a:solidFill>
                <a:srgbClr val="000000"/>
              </a:solidFill>
              <a:latin typeface="Arial"/>
              <a:ea typeface="Arial"/>
              <a:cs typeface="Arial"/>
              <a:sym typeface="Arial"/>
            </a:endParaRPr>
          </a:p>
        </p:txBody>
      </p:sp>
      <p:sp>
        <p:nvSpPr>
          <p:cNvPr id="143" name="Google Shape;143;p20"/>
          <p:cNvSpPr/>
          <p:nvPr/>
        </p:nvSpPr>
        <p:spPr>
          <a:xfrm>
            <a:off x="5520690" y="2889250"/>
            <a:ext cx="1314450" cy="23939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Add passenger</a:t>
            </a:r>
            <a:endParaRPr b="0" i="0" sz="1400" u="none" cap="none" strike="noStrike">
              <a:solidFill>
                <a:srgbClr val="000000"/>
              </a:solidFill>
              <a:latin typeface="Arial"/>
              <a:ea typeface="Arial"/>
              <a:cs typeface="Arial"/>
              <a:sym typeface="Arial"/>
            </a:endParaRPr>
          </a:p>
        </p:txBody>
      </p:sp>
      <p:sp>
        <p:nvSpPr>
          <p:cNvPr id="144" name="Google Shape;144;p20"/>
          <p:cNvSpPr/>
          <p:nvPr/>
        </p:nvSpPr>
        <p:spPr>
          <a:xfrm>
            <a:off x="5520690" y="3249295"/>
            <a:ext cx="1314450" cy="25908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Book ticket</a:t>
            </a:r>
            <a:endParaRPr b="0" i="0" sz="1400" u="none" cap="none" strike="noStrike">
              <a:solidFill>
                <a:srgbClr val="000000"/>
              </a:solidFill>
              <a:latin typeface="Arial"/>
              <a:ea typeface="Arial"/>
              <a:cs typeface="Arial"/>
              <a:sym typeface="Arial"/>
            </a:endParaRPr>
          </a:p>
        </p:txBody>
      </p:sp>
      <p:sp>
        <p:nvSpPr>
          <p:cNvPr id="145" name="Google Shape;145;p20"/>
          <p:cNvSpPr/>
          <p:nvPr/>
        </p:nvSpPr>
        <p:spPr>
          <a:xfrm>
            <a:off x="5520690" y="3636645"/>
            <a:ext cx="1314450" cy="26035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Payment</a:t>
            </a:r>
            <a:endParaRPr b="0" i="0" sz="1400" u="none" cap="none" strike="noStrike">
              <a:solidFill>
                <a:srgbClr val="000000"/>
              </a:solidFill>
              <a:latin typeface="Arial"/>
              <a:ea typeface="Arial"/>
              <a:cs typeface="Arial"/>
              <a:sym typeface="Arial"/>
            </a:endParaRPr>
          </a:p>
        </p:txBody>
      </p:sp>
      <p:sp>
        <p:nvSpPr>
          <p:cNvPr id="146" name="Google Shape;146;p20"/>
          <p:cNvSpPr/>
          <p:nvPr/>
        </p:nvSpPr>
        <p:spPr>
          <a:xfrm>
            <a:off x="5520690" y="4083685"/>
            <a:ext cx="1328420" cy="24955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Print</a:t>
            </a:r>
            <a:endParaRPr b="0" i="0" sz="1400" u="none" cap="none" strike="noStrike">
              <a:solidFill>
                <a:srgbClr val="000000"/>
              </a:solidFill>
              <a:latin typeface="Arial"/>
              <a:ea typeface="Arial"/>
              <a:cs typeface="Arial"/>
              <a:sym typeface="Arial"/>
            </a:endParaRPr>
          </a:p>
        </p:txBody>
      </p:sp>
      <p:sp>
        <p:nvSpPr>
          <p:cNvPr id="147" name="Google Shape;147;p20"/>
          <p:cNvSpPr/>
          <p:nvPr/>
        </p:nvSpPr>
        <p:spPr>
          <a:xfrm>
            <a:off x="5507990" y="4474845"/>
            <a:ext cx="1341120" cy="21971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Sign out</a:t>
            </a:r>
            <a:endParaRPr b="0" i="0" sz="1400" u="none" cap="none" strike="noStrike">
              <a:solidFill>
                <a:srgbClr val="000000"/>
              </a:solidFill>
              <a:latin typeface="Arial"/>
              <a:ea typeface="Arial"/>
              <a:cs typeface="Arial"/>
              <a:sym typeface="Arial"/>
            </a:endParaRPr>
          </a:p>
        </p:txBody>
      </p:sp>
      <p:sp>
        <p:nvSpPr>
          <p:cNvPr id="148" name="Google Shape;148;p20"/>
          <p:cNvSpPr/>
          <p:nvPr/>
        </p:nvSpPr>
        <p:spPr>
          <a:xfrm>
            <a:off x="3407410" y="3147695"/>
            <a:ext cx="935990" cy="654685"/>
          </a:xfrm>
          <a:prstGeom prst="diamond">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Valid user</a:t>
            </a:r>
            <a:endParaRPr b="0" i="0" sz="1400" u="none" cap="none" strike="noStrike">
              <a:solidFill>
                <a:srgbClr val="000000"/>
              </a:solidFill>
              <a:latin typeface="Arial"/>
              <a:ea typeface="Arial"/>
              <a:cs typeface="Arial"/>
              <a:sym typeface="Arial"/>
            </a:endParaRPr>
          </a:p>
        </p:txBody>
      </p:sp>
      <p:sp>
        <p:nvSpPr>
          <p:cNvPr id="149" name="Google Shape;149;p20"/>
          <p:cNvSpPr/>
          <p:nvPr/>
        </p:nvSpPr>
        <p:spPr>
          <a:xfrm>
            <a:off x="3347720" y="1056640"/>
            <a:ext cx="1054735" cy="29337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Controller layer</a:t>
            </a:r>
            <a:endParaRPr b="0" i="0" sz="1400" u="none" cap="none" strike="noStrike">
              <a:solidFill>
                <a:srgbClr val="000000"/>
              </a:solidFill>
              <a:latin typeface="Arial"/>
              <a:ea typeface="Arial"/>
              <a:cs typeface="Arial"/>
              <a:sym typeface="Arial"/>
            </a:endParaRPr>
          </a:p>
        </p:txBody>
      </p:sp>
      <p:sp>
        <p:nvSpPr>
          <p:cNvPr id="150" name="Google Shape;150;p20"/>
          <p:cNvSpPr/>
          <p:nvPr/>
        </p:nvSpPr>
        <p:spPr>
          <a:xfrm>
            <a:off x="4645660" y="1045210"/>
            <a:ext cx="934085" cy="29337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Service layer</a:t>
            </a:r>
            <a:endParaRPr b="0" i="0" sz="1400" u="none" cap="none" strike="noStrike">
              <a:solidFill>
                <a:srgbClr val="000000"/>
              </a:solidFill>
              <a:latin typeface="Arial"/>
              <a:ea typeface="Arial"/>
              <a:cs typeface="Arial"/>
              <a:sym typeface="Arial"/>
            </a:endParaRPr>
          </a:p>
        </p:txBody>
      </p:sp>
      <p:sp>
        <p:nvSpPr>
          <p:cNvPr id="151" name="Google Shape;151;p20"/>
          <p:cNvSpPr/>
          <p:nvPr/>
        </p:nvSpPr>
        <p:spPr>
          <a:xfrm>
            <a:off x="5795645" y="987425"/>
            <a:ext cx="1089660" cy="409575"/>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Repository/ DOA layer</a:t>
            </a:r>
            <a:endParaRPr b="0" i="0" sz="1400" u="none" cap="none" strike="noStrike">
              <a:solidFill>
                <a:srgbClr val="000000"/>
              </a:solidFill>
              <a:latin typeface="Arial"/>
              <a:ea typeface="Arial"/>
              <a:cs typeface="Arial"/>
              <a:sym typeface="Arial"/>
            </a:endParaRPr>
          </a:p>
        </p:txBody>
      </p:sp>
      <p:cxnSp>
        <p:nvCxnSpPr>
          <p:cNvPr id="152" name="Google Shape;152;p20"/>
          <p:cNvCxnSpPr>
            <a:stCxn id="140" idx="3"/>
            <a:endCxn id="149" idx="1"/>
          </p:cNvCxnSpPr>
          <p:nvPr/>
        </p:nvCxnSpPr>
        <p:spPr>
          <a:xfrm>
            <a:off x="3023235" y="1191895"/>
            <a:ext cx="324600" cy="11400"/>
          </a:xfrm>
          <a:prstGeom prst="straightConnector1">
            <a:avLst/>
          </a:prstGeom>
          <a:noFill/>
          <a:ln cap="flat" cmpd="sng" w="9525">
            <a:solidFill>
              <a:schemeClr val="dk1"/>
            </a:solidFill>
            <a:prstDash val="solid"/>
            <a:round/>
            <a:headEnd len="sm" w="sm" type="none"/>
            <a:tailEnd len="med" w="med" type="stealth"/>
          </a:ln>
        </p:spPr>
      </p:cxnSp>
      <p:cxnSp>
        <p:nvCxnSpPr>
          <p:cNvPr id="153" name="Google Shape;153;p20"/>
          <p:cNvCxnSpPr/>
          <p:nvPr/>
        </p:nvCxnSpPr>
        <p:spPr>
          <a:xfrm rot="10800000">
            <a:off x="4211955" y="2139315"/>
            <a:ext cx="935990" cy="0"/>
          </a:xfrm>
          <a:prstGeom prst="straightConnector1">
            <a:avLst/>
          </a:prstGeom>
          <a:noFill/>
          <a:ln cap="flat" cmpd="sng" w="9525">
            <a:solidFill>
              <a:schemeClr val="dk1"/>
            </a:solidFill>
            <a:prstDash val="solid"/>
            <a:round/>
            <a:headEnd len="sm" w="sm" type="none"/>
            <a:tailEnd len="med" w="med" type="stealth"/>
          </a:ln>
        </p:spPr>
      </p:cxnSp>
      <p:cxnSp>
        <p:nvCxnSpPr>
          <p:cNvPr id="154" name="Google Shape;154;p20"/>
          <p:cNvCxnSpPr/>
          <p:nvPr/>
        </p:nvCxnSpPr>
        <p:spPr>
          <a:xfrm>
            <a:off x="1835150" y="2635250"/>
            <a:ext cx="0" cy="512445"/>
          </a:xfrm>
          <a:prstGeom prst="straightConnector1">
            <a:avLst/>
          </a:prstGeom>
          <a:noFill/>
          <a:ln cap="flat" cmpd="sng" w="9525">
            <a:solidFill>
              <a:schemeClr val="dk1"/>
            </a:solidFill>
            <a:prstDash val="solid"/>
            <a:round/>
            <a:headEnd len="sm" w="sm" type="none"/>
            <a:tailEnd len="med" w="med" type="stealth"/>
          </a:ln>
        </p:spPr>
      </p:cxnSp>
      <p:cxnSp>
        <p:nvCxnSpPr>
          <p:cNvPr id="155" name="Google Shape;155;p20"/>
          <p:cNvCxnSpPr>
            <a:endCxn id="148" idx="0"/>
          </p:cNvCxnSpPr>
          <p:nvPr/>
        </p:nvCxnSpPr>
        <p:spPr>
          <a:xfrm>
            <a:off x="3852005" y="2787695"/>
            <a:ext cx="23400" cy="360000"/>
          </a:xfrm>
          <a:prstGeom prst="straightConnector1">
            <a:avLst/>
          </a:prstGeom>
          <a:noFill/>
          <a:ln cap="flat" cmpd="sng" w="9525">
            <a:solidFill>
              <a:schemeClr val="dk1"/>
            </a:solidFill>
            <a:prstDash val="solid"/>
            <a:round/>
            <a:headEnd len="sm" w="sm" type="none"/>
            <a:tailEnd len="med" w="med" type="stealth"/>
          </a:ln>
        </p:spPr>
      </p:cxnSp>
      <p:cxnSp>
        <p:nvCxnSpPr>
          <p:cNvPr id="156" name="Google Shape;156;p20"/>
          <p:cNvCxnSpPr>
            <a:endCxn id="135" idx="0"/>
          </p:cNvCxnSpPr>
          <p:nvPr/>
        </p:nvCxnSpPr>
        <p:spPr>
          <a:xfrm flipH="1">
            <a:off x="3839528" y="3795340"/>
            <a:ext cx="12000" cy="537900"/>
          </a:xfrm>
          <a:prstGeom prst="straightConnector1">
            <a:avLst/>
          </a:prstGeom>
          <a:noFill/>
          <a:ln cap="flat" cmpd="sng" w="9525">
            <a:solidFill>
              <a:schemeClr val="dk1"/>
            </a:solidFill>
            <a:prstDash val="solid"/>
            <a:round/>
            <a:headEnd len="sm" w="sm" type="none"/>
            <a:tailEnd len="med" w="med" type="stealth"/>
          </a:ln>
        </p:spPr>
      </p:cxnSp>
      <p:cxnSp>
        <p:nvCxnSpPr>
          <p:cNvPr id="157" name="Google Shape;157;p20"/>
          <p:cNvCxnSpPr>
            <a:stCxn id="149" idx="3"/>
            <a:endCxn id="150" idx="1"/>
          </p:cNvCxnSpPr>
          <p:nvPr/>
        </p:nvCxnSpPr>
        <p:spPr>
          <a:xfrm flipH="1" rot="10800000">
            <a:off x="4402455" y="1191925"/>
            <a:ext cx="243300" cy="11400"/>
          </a:xfrm>
          <a:prstGeom prst="straightConnector1">
            <a:avLst/>
          </a:prstGeom>
          <a:noFill/>
          <a:ln cap="flat" cmpd="sng" w="9525">
            <a:solidFill>
              <a:schemeClr val="dk1"/>
            </a:solidFill>
            <a:prstDash val="solid"/>
            <a:round/>
            <a:headEnd len="med" w="med" type="stealth"/>
            <a:tailEnd len="med" w="med" type="stealth"/>
          </a:ln>
        </p:spPr>
      </p:cxnSp>
      <p:cxnSp>
        <p:nvCxnSpPr>
          <p:cNvPr id="158" name="Google Shape;158;p20"/>
          <p:cNvCxnSpPr/>
          <p:nvPr/>
        </p:nvCxnSpPr>
        <p:spPr>
          <a:xfrm>
            <a:off x="5579745" y="1191895"/>
            <a:ext cx="205740" cy="0"/>
          </a:xfrm>
          <a:prstGeom prst="straightConnector1">
            <a:avLst/>
          </a:prstGeom>
          <a:noFill/>
          <a:ln cap="flat" cmpd="sng" w="9525">
            <a:solidFill>
              <a:schemeClr val="dk1"/>
            </a:solidFill>
            <a:prstDash val="solid"/>
            <a:round/>
            <a:headEnd len="med" w="med" type="stealth"/>
            <a:tailEnd len="med" w="med" type="stealth"/>
          </a:ln>
        </p:spPr>
      </p:cxnSp>
      <p:sp>
        <p:nvSpPr>
          <p:cNvPr id="159" name="Google Shape;159;p20"/>
          <p:cNvSpPr/>
          <p:nvPr/>
        </p:nvSpPr>
        <p:spPr>
          <a:xfrm>
            <a:off x="7235825" y="987425"/>
            <a:ext cx="871220" cy="431800"/>
          </a:xfrm>
          <a:prstGeom prst="can">
            <a:avLst>
              <a:gd fmla="val 25000"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Database</a:t>
            </a:r>
            <a:endParaRPr b="0" i="0" sz="1400" u="none" cap="none" strike="noStrike">
              <a:solidFill>
                <a:srgbClr val="000000"/>
              </a:solidFill>
              <a:latin typeface="Arial"/>
              <a:ea typeface="Arial"/>
              <a:cs typeface="Arial"/>
              <a:sym typeface="Arial"/>
            </a:endParaRPr>
          </a:p>
        </p:txBody>
      </p:sp>
      <p:cxnSp>
        <p:nvCxnSpPr>
          <p:cNvPr id="160" name="Google Shape;160;p20"/>
          <p:cNvCxnSpPr>
            <a:endCxn id="159" idx="2"/>
          </p:cNvCxnSpPr>
          <p:nvPr/>
        </p:nvCxnSpPr>
        <p:spPr>
          <a:xfrm>
            <a:off x="6909425" y="1192525"/>
            <a:ext cx="326400" cy="10800"/>
          </a:xfrm>
          <a:prstGeom prst="straightConnector1">
            <a:avLst/>
          </a:prstGeom>
          <a:noFill/>
          <a:ln cap="flat" cmpd="sng" w="9525">
            <a:solidFill>
              <a:schemeClr val="dk1"/>
            </a:solidFill>
            <a:prstDash val="solid"/>
            <a:round/>
            <a:headEnd len="med" w="med" type="stealth"/>
            <a:tailEnd len="med" w="med" type="stealth"/>
          </a:ln>
        </p:spPr>
      </p:cxnSp>
      <p:cxnSp>
        <p:nvCxnSpPr>
          <p:cNvPr id="161" name="Google Shape;161;p20"/>
          <p:cNvCxnSpPr/>
          <p:nvPr/>
        </p:nvCxnSpPr>
        <p:spPr>
          <a:xfrm flipH="1">
            <a:off x="4043650" y="1845150"/>
            <a:ext cx="2400" cy="217500"/>
          </a:xfrm>
          <a:prstGeom prst="straightConnector1">
            <a:avLst/>
          </a:prstGeom>
          <a:noFill/>
          <a:ln cap="flat" cmpd="sng" w="9525">
            <a:solidFill>
              <a:schemeClr val="dk1"/>
            </a:solidFill>
            <a:prstDash val="solid"/>
            <a:round/>
            <a:headEnd len="med" w="med" type="stealth"/>
            <a:tailEnd len="med" w="med" type="stealth"/>
          </a:ln>
        </p:spPr>
      </p:cxnSp>
      <p:cxnSp>
        <p:nvCxnSpPr>
          <p:cNvPr id="162" name="Google Shape;162;p20"/>
          <p:cNvCxnSpPr/>
          <p:nvPr/>
        </p:nvCxnSpPr>
        <p:spPr>
          <a:xfrm>
            <a:off x="3635375" y="1846580"/>
            <a:ext cx="0" cy="215900"/>
          </a:xfrm>
          <a:prstGeom prst="straightConnector1">
            <a:avLst/>
          </a:prstGeom>
          <a:noFill/>
          <a:ln cap="flat" cmpd="sng" w="9525">
            <a:solidFill>
              <a:schemeClr val="dk1"/>
            </a:solidFill>
            <a:prstDash val="solid"/>
            <a:round/>
            <a:headEnd len="med" w="med" type="stealth"/>
            <a:tailEnd len="med" w="med" type="stealth"/>
          </a:ln>
        </p:spPr>
      </p:cxnSp>
      <p:cxnSp>
        <p:nvCxnSpPr>
          <p:cNvPr id="163" name="Google Shape;163;p20"/>
          <p:cNvCxnSpPr/>
          <p:nvPr/>
        </p:nvCxnSpPr>
        <p:spPr>
          <a:xfrm rot="10800000">
            <a:off x="4139565" y="1350010"/>
            <a:ext cx="34925" cy="212090"/>
          </a:xfrm>
          <a:prstGeom prst="straightConnector1">
            <a:avLst/>
          </a:prstGeom>
          <a:noFill/>
          <a:ln cap="flat" cmpd="sng" w="9525">
            <a:solidFill>
              <a:schemeClr val="dk1"/>
            </a:solidFill>
            <a:prstDash val="solid"/>
            <a:round/>
            <a:headEnd len="med" w="med" type="stealth"/>
            <a:tailEnd len="med" w="med" type="stealth"/>
          </a:ln>
        </p:spPr>
      </p:cxnSp>
      <p:cxnSp>
        <p:nvCxnSpPr>
          <p:cNvPr id="164" name="Google Shape;164;p20"/>
          <p:cNvCxnSpPr/>
          <p:nvPr/>
        </p:nvCxnSpPr>
        <p:spPr>
          <a:xfrm rot="10800000">
            <a:off x="3635375" y="1338580"/>
            <a:ext cx="0" cy="215900"/>
          </a:xfrm>
          <a:prstGeom prst="straightConnector1">
            <a:avLst/>
          </a:prstGeom>
          <a:noFill/>
          <a:ln cap="flat" cmpd="sng" w="9525">
            <a:solidFill>
              <a:schemeClr val="dk1"/>
            </a:solidFill>
            <a:prstDash val="solid"/>
            <a:round/>
            <a:headEnd len="med" w="med" type="stealth"/>
            <a:tailEnd len="med" w="med" type="stealth"/>
          </a:ln>
        </p:spPr>
      </p:cxnSp>
      <p:cxnSp>
        <p:nvCxnSpPr>
          <p:cNvPr id="165" name="Google Shape;165;p20"/>
          <p:cNvCxnSpPr>
            <a:stCxn id="137" idx="1"/>
          </p:cNvCxnSpPr>
          <p:nvPr/>
        </p:nvCxnSpPr>
        <p:spPr>
          <a:xfrm flipH="1">
            <a:off x="1843915" y="2635250"/>
            <a:ext cx="1527300" cy="7800"/>
          </a:xfrm>
          <a:prstGeom prst="straightConnector1">
            <a:avLst/>
          </a:prstGeom>
          <a:noFill/>
          <a:ln cap="flat" cmpd="sng" w="9525">
            <a:solidFill>
              <a:schemeClr val="dk1"/>
            </a:solidFill>
            <a:prstDash val="solid"/>
            <a:round/>
            <a:headEnd len="sm" w="sm" type="none"/>
            <a:tailEnd len="sm" w="sm" type="none"/>
          </a:ln>
        </p:spPr>
      </p:cxnSp>
      <p:sp>
        <p:nvSpPr>
          <p:cNvPr id="166" name="Google Shape;166;p20"/>
          <p:cNvSpPr txBox="1"/>
          <p:nvPr/>
        </p:nvSpPr>
        <p:spPr>
          <a:xfrm>
            <a:off x="2360607" y="2171060"/>
            <a:ext cx="822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Admin</a:t>
            </a:r>
            <a:endParaRPr b="0" i="0" sz="1400" u="none" cap="none" strike="noStrike">
              <a:solidFill>
                <a:srgbClr val="000000"/>
              </a:solidFill>
              <a:latin typeface="Arial"/>
              <a:ea typeface="Arial"/>
              <a:cs typeface="Arial"/>
              <a:sym typeface="Arial"/>
            </a:endParaRPr>
          </a:p>
        </p:txBody>
      </p:sp>
      <p:sp>
        <p:nvSpPr>
          <p:cNvPr id="167" name="Google Shape;167;p20"/>
          <p:cNvSpPr txBox="1"/>
          <p:nvPr/>
        </p:nvSpPr>
        <p:spPr>
          <a:xfrm>
            <a:off x="3851910" y="2793365"/>
            <a:ext cx="69659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User</a:t>
            </a:r>
            <a:endParaRPr b="0" i="0" sz="1400" u="none" cap="none" strike="noStrike">
              <a:solidFill>
                <a:srgbClr val="000000"/>
              </a:solidFill>
              <a:latin typeface="Arial"/>
              <a:ea typeface="Arial"/>
              <a:cs typeface="Arial"/>
              <a:sym typeface="Arial"/>
            </a:endParaRPr>
          </a:p>
        </p:txBody>
      </p:sp>
      <p:sp>
        <p:nvSpPr>
          <p:cNvPr id="168" name="Google Shape;168;p20"/>
          <p:cNvSpPr txBox="1"/>
          <p:nvPr/>
        </p:nvSpPr>
        <p:spPr>
          <a:xfrm>
            <a:off x="3875405" y="3896995"/>
            <a:ext cx="72009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No</a:t>
            </a:r>
            <a:endParaRPr b="0" i="0" sz="1400" u="none" cap="none" strike="noStrike">
              <a:solidFill>
                <a:srgbClr val="000000"/>
              </a:solidFill>
              <a:latin typeface="Arial"/>
              <a:ea typeface="Arial"/>
              <a:cs typeface="Arial"/>
              <a:sym typeface="Arial"/>
            </a:endParaRPr>
          </a:p>
        </p:txBody>
      </p:sp>
      <p:cxnSp>
        <p:nvCxnSpPr>
          <p:cNvPr id="169" name="Google Shape;169;p20"/>
          <p:cNvCxnSpPr/>
          <p:nvPr/>
        </p:nvCxnSpPr>
        <p:spPr>
          <a:xfrm>
            <a:off x="5147945" y="2139315"/>
            <a:ext cx="0" cy="2304415"/>
          </a:xfrm>
          <a:prstGeom prst="straightConnector1">
            <a:avLst/>
          </a:prstGeom>
          <a:noFill/>
          <a:ln cap="flat" cmpd="sng" w="9525">
            <a:solidFill>
              <a:schemeClr val="dk1"/>
            </a:solidFill>
            <a:prstDash val="solid"/>
            <a:round/>
            <a:headEnd len="sm" w="sm" type="none"/>
            <a:tailEnd len="sm" w="sm" type="none"/>
          </a:ln>
        </p:spPr>
      </p:cxnSp>
      <p:cxnSp>
        <p:nvCxnSpPr>
          <p:cNvPr id="170" name="Google Shape;170;p20"/>
          <p:cNvCxnSpPr/>
          <p:nvPr/>
        </p:nvCxnSpPr>
        <p:spPr>
          <a:xfrm flipH="1">
            <a:off x="4293235" y="4443730"/>
            <a:ext cx="854710" cy="21590"/>
          </a:xfrm>
          <a:prstGeom prst="straightConnector1">
            <a:avLst/>
          </a:prstGeom>
          <a:noFill/>
          <a:ln cap="flat" cmpd="sng" w="9525">
            <a:solidFill>
              <a:schemeClr val="dk1"/>
            </a:solidFill>
            <a:prstDash val="solid"/>
            <a:round/>
            <a:headEnd len="sm" w="sm" type="none"/>
            <a:tailEnd len="sm" w="sm" type="none"/>
          </a:ln>
        </p:spPr>
      </p:cxnSp>
      <p:cxnSp>
        <p:nvCxnSpPr>
          <p:cNvPr id="171" name="Google Shape;171;p20"/>
          <p:cNvCxnSpPr/>
          <p:nvPr/>
        </p:nvCxnSpPr>
        <p:spPr>
          <a:xfrm flipH="1">
            <a:off x="4343400" y="3435350"/>
            <a:ext cx="444500" cy="31115"/>
          </a:xfrm>
          <a:prstGeom prst="straightConnector1">
            <a:avLst/>
          </a:prstGeom>
          <a:noFill/>
          <a:ln cap="flat" cmpd="sng" w="9525">
            <a:solidFill>
              <a:schemeClr val="dk1"/>
            </a:solidFill>
            <a:prstDash val="solid"/>
            <a:round/>
            <a:headEnd len="sm" w="sm" type="none"/>
            <a:tailEnd len="sm" w="sm" type="none"/>
          </a:ln>
        </p:spPr>
      </p:cxnSp>
      <p:cxnSp>
        <p:nvCxnSpPr>
          <p:cNvPr id="172" name="Google Shape;172;p20"/>
          <p:cNvCxnSpPr/>
          <p:nvPr/>
        </p:nvCxnSpPr>
        <p:spPr>
          <a:xfrm>
            <a:off x="4787900" y="2283460"/>
            <a:ext cx="0" cy="1151890"/>
          </a:xfrm>
          <a:prstGeom prst="straightConnector1">
            <a:avLst/>
          </a:prstGeom>
          <a:noFill/>
          <a:ln cap="flat" cmpd="sng" w="9525">
            <a:solidFill>
              <a:schemeClr val="dk1"/>
            </a:solidFill>
            <a:prstDash val="solid"/>
            <a:round/>
            <a:headEnd len="sm" w="sm" type="none"/>
            <a:tailEnd len="sm" w="sm" type="none"/>
          </a:ln>
        </p:spPr>
      </p:cxnSp>
      <p:cxnSp>
        <p:nvCxnSpPr>
          <p:cNvPr id="173" name="Google Shape;173;p20"/>
          <p:cNvCxnSpPr/>
          <p:nvPr/>
        </p:nvCxnSpPr>
        <p:spPr>
          <a:xfrm rot="10800000">
            <a:off x="4211955" y="2283460"/>
            <a:ext cx="575945" cy="0"/>
          </a:xfrm>
          <a:prstGeom prst="straightConnector1">
            <a:avLst/>
          </a:prstGeom>
          <a:noFill/>
          <a:ln cap="flat" cmpd="sng" w="9525">
            <a:solidFill>
              <a:schemeClr val="dk1"/>
            </a:solidFill>
            <a:prstDash val="solid"/>
            <a:round/>
            <a:headEnd len="sm" w="sm" type="none"/>
            <a:tailEnd len="med" w="med" type="stealth"/>
          </a:ln>
        </p:spPr>
      </p:cxnSp>
      <p:cxnSp>
        <p:nvCxnSpPr>
          <p:cNvPr id="174" name="Google Shape;174;p20"/>
          <p:cNvCxnSpPr/>
          <p:nvPr/>
        </p:nvCxnSpPr>
        <p:spPr>
          <a:xfrm flipH="1">
            <a:off x="3707795" y="2308860"/>
            <a:ext cx="11400" cy="190500"/>
          </a:xfrm>
          <a:prstGeom prst="straightConnector1">
            <a:avLst/>
          </a:prstGeom>
          <a:noFill/>
          <a:ln cap="flat" cmpd="sng" w="9525">
            <a:solidFill>
              <a:schemeClr val="dk1"/>
            </a:solidFill>
            <a:prstDash val="solid"/>
            <a:round/>
            <a:headEnd len="sm" w="sm" type="none"/>
            <a:tailEnd len="med" w="med" type="stealth"/>
          </a:ln>
        </p:spPr>
      </p:cxnSp>
      <p:cxnSp>
        <p:nvCxnSpPr>
          <p:cNvPr id="175" name="Google Shape;175;p20"/>
          <p:cNvCxnSpPr>
            <a:stCxn id="141" idx="1"/>
          </p:cNvCxnSpPr>
          <p:nvPr/>
        </p:nvCxnSpPr>
        <p:spPr>
          <a:xfrm flipH="1">
            <a:off x="4211990" y="2207260"/>
            <a:ext cx="1296000" cy="4500"/>
          </a:xfrm>
          <a:prstGeom prst="straightConnector1">
            <a:avLst/>
          </a:prstGeom>
          <a:noFill/>
          <a:ln cap="flat" cmpd="sng" w="9525">
            <a:solidFill>
              <a:schemeClr val="dk1"/>
            </a:solidFill>
            <a:prstDash val="solid"/>
            <a:round/>
            <a:headEnd len="sm" w="sm" type="none"/>
            <a:tailEnd len="med" w="med" type="stealth"/>
          </a:ln>
        </p:spPr>
      </p:cxnSp>
      <p:cxnSp>
        <p:nvCxnSpPr>
          <p:cNvPr id="176" name="Google Shape;176;p20"/>
          <p:cNvCxnSpPr/>
          <p:nvPr/>
        </p:nvCxnSpPr>
        <p:spPr>
          <a:xfrm flipH="1">
            <a:off x="6083935" y="2320925"/>
            <a:ext cx="11430" cy="190500"/>
          </a:xfrm>
          <a:prstGeom prst="straightConnector1">
            <a:avLst/>
          </a:prstGeom>
          <a:noFill/>
          <a:ln cap="flat" cmpd="sng" w="9525">
            <a:solidFill>
              <a:schemeClr val="dk1"/>
            </a:solidFill>
            <a:prstDash val="solid"/>
            <a:round/>
            <a:headEnd len="sm" w="sm" type="none"/>
            <a:tailEnd len="med" w="med" type="stealth"/>
          </a:ln>
        </p:spPr>
      </p:cxnSp>
      <p:cxnSp>
        <p:nvCxnSpPr>
          <p:cNvPr id="177" name="Google Shape;177;p20"/>
          <p:cNvCxnSpPr/>
          <p:nvPr/>
        </p:nvCxnSpPr>
        <p:spPr>
          <a:xfrm flipH="1">
            <a:off x="6095365" y="2742565"/>
            <a:ext cx="11430" cy="190500"/>
          </a:xfrm>
          <a:prstGeom prst="straightConnector1">
            <a:avLst/>
          </a:prstGeom>
          <a:noFill/>
          <a:ln cap="flat" cmpd="sng" w="9525">
            <a:solidFill>
              <a:schemeClr val="dk1"/>
            </a:solidFill>
            <a:prstDash val="solid"/>
            <a:round/>
            <a:headEnd len="sm" w="sm" type="none"/>
            <a:tailEnd len="med" w="med" type="stealth"/>
          </a:ln>
        </p:spPr>
      </p:cxnSp>
      <p:cxnSp>
        <p:nvCxnSpPr>
          <p:cNvPr id="178" name="Google Shape;178;p20"/>
          <p:cNvCxnSpPr/>
          <p:nvPr/>
        </p:nvCxnSpPr>
        <p:spPr>
          <a:xfrm flipH="1">
            <a:off x="6106795" y="3896995"/>
            <a:ext cx="11430" cy="190500"/>
          </a:xfrm>
          <a:prstGeom prst="straightConnector1">
            <a:avLst/>
          </a:prstGeom>
          <a:noFill/>
          <a:ln cap="flat" cmpd="sng" w="9525">
            <a:solidFill>
              <a:schemeClr val="dk1"/>
            </a:solidFill>
            <a:prstDash val="solid"/>
            <a:round/>
            <a:headEnd len="sm" w="sm" type="none"/>
            <a:tailEnd len="med" w="med" type="stealth"/>
          </a:ln>
        </p:spPr>
      </p:cxnSp>
      <p:cxnSp>
        <p:nvCxnSpPr>
          <p:cNvPr id="179" name="Google Shape;179;p20"/>
          <p:cNvCxnSpPr/>
          <p:nvPr/>
        </p:nvCxnSpPr>
        <p:spPr>
          <a:xfrm flipH="1">
            <a:off x="6095365" y="4299585"/>
            <a:ext cx="11430" cy="190500"/>
          </a:xfrm>
          <a:prstGeom prst="straightConnector1">
            <a:avLst/>
          </a:prstGeom>
          <a:noFill/>
          <a:ln cap="flat" cmpd="sng" w="9525">
            <a:solidFill>
              <a:schemeClr val="dk1"/>
            </a:solidFill>
            <a:prstDash val="solid"/>
            <a:round/>
            <a:headEnd len="sm" w="sm" type="none"/>
            <a:tailEnd len="med" w="med" type="stealth"/>
          </a:ln>
        </p:spPr>
      </p:cxnSp>
      <p:cxnSp>
        <p:nvCxnSpPr>
          <p:cNvPr id="180" name="Google Shape;180;p20"/>
          <p:cNvCxnSpPr/>
          <p:nvPr/>
        </p:nvCxnSpPr>
        <p:spPr>
          <a:xfrm flipH="1">
            <a:off x="6106795" y="3466465"/>
            <a:ext cx="11430" cy="190500"/>
          </a:xfrm>
          <a:prstGeom prst="straightConnector1">
            <a:avLst/>
          </a:prstGeom>
          <a:noFill/>
          <a:ln cap="flat" cmpd="sng" w="9525">
            <a:solidFill>
              <a:schemeClr val="dk1"/>
            </a:solidFill>
            <a:prstDash val="solid"/>
            <a:round/>
            <a:headEnd len="sm" w="sm" type="none"/>
            <a:tailEnd len="med" w="med" type="stealth"/>
          </a:ln>
        </p:spPr>
      </p:cxnSp>
      <p:cxnSp>
        <p:nvCxnSpPr>
          <p:cNvPr id="181" name="Google Shape;181;p20"/>
          <p:cNvCxnSpPr/>
          <p:nvPr/>
        </p:nvCxnSpPr>
        <p:spPr>
          <a:xfrm flipH="1">
            <a:off x="6118225" y="3100070"/>
            <a:ext cx="11430" cy="190500"/>
          </a:xfrm>
          <a:prstGeom prst="straightConnector1">
            <a:avLst/>
          </a:prstGeom>
          <a:noFill/>
          <a:ln cap="flat" cmpd="sng" w="9525">
            <a:solidFill>
              <a:schemeClr val="dk1"/>
            </a:solidFill>
            <a:prstDash val="solid"/>
            <a:round/>
            <a:headEnd len="sm" w="sm" type="none"/>
            <a:tailEnd len="med" w="med" type="stealth"/>
          </a:ln>
        </p:spPr>
      </p:cxnSp>
      <p:sp>
        <p:nvSpPr>
          <p:cNvPr id="182" name="Google Shape;182;p20"/>
          <p:cNvSpPr txBox="1"/>
          <p:nvPr/>
        </p:nvSpPr>
        <p:spPr>
          <a:xfrm>
            <a:off x="4235450" y="3159760"/>
            <a:ext cx="98488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Yes</a:t>
            </a:r>
            <a:endParaRPr b="0" i="0" sz="1400" u="none" cap="none" strike="noStrike">
              <a:solidFill>
                <a:srgbClr val="000000"/>
              </a:solidFill>
              <a:latin typeface="Arial"/>
              <a:ea typeface="Arial"/>
              <a:cs typeface="Arial"/>
              <a:sym typeface="Arial"/>
            </a:endParaRPr>
          </a:p>
        </p:txBody>
      </p:sp>
      <p:sp>
        <p:nvSpPr>
          <p:cNvPr id="183" name="Google Shape;183;p20"/>
          <p:cNvSpPr/>
          <p:nvPr/>
        </p:nvSpPr>
        <p:spPr>
          <a:xfrm>
            <a:off x="2339975" y="2522855"/>
            <a:ext cx="864235" cy="27051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rial"/>
                <a:ea typeface="Arial"/>
                <a:cs typeface="Arial"/>
                <a:sym typeface="Arial"/>
              </a:rPr>
              <a:t>Admin</a:t>
            </a:r>
            <a:endParaRPr b="0" i="0" sz="1400" u="none" cap="none" strike="noStrike">
              <a:solidFill>
                <a:srgbClr val="000000"/>
              </a:solidFill>
              <a:latin typeface="Arial"/>
              <a:ea typeface="Arial"/>
              <a:cs typeface="Arial"/>
              <a:sym typeface="Arial"/>
            </a:endParaRPr>
          </a:p>
        </p:txBody>
      </p:sp>
      <p:sp>
        <p:nvSpPr>
          <p:cNvPr id="184" name="Google Shape;184;p20"/>
          <p:cNvSpPr txBox="1"/>
          <p:nvPr/>
        </p:nvSpPr>
        <p:spPr>
          <a:xfrm>
            <a:off x="1843405" y="2869565"/>
            <a:ext cx="936625" cy="245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Add Train</a:t>
            </a:r>
            <a:endParaRPr b="0" i="0" sz="1400" u="none" cap="none" strike="noStrike">
              <a:solidFill>
                <a:srgbClr val="000000"/>
              </a:solidFill>
              <a:latin typeface="Arial"/>
              <a:ea typeface="Arial"/>
              <a:cs typeface="Arial"/>
              <a:sym typeface="Arial"/>
            </a:endParaRPr>
          </a:p>
        </p:txBody>
      </p:sp>
      <p:cxnSp>
        <p:nvCxnSpPr>
          <p:cNvPr id="185" name="Google Shape;185;p20"/>
          <p:cNvCxnSpPr>
            <a:endCxn id="183" idx="3"/>
          </p:cNvCxnSpPr>
          <p:nvPr/>
        </p:nvCxnSpPr>
        <p:spPr>
          <a:xfrm flipH="1">
            <a:off x="3204210" y="2644010"/>
            <a:ext cx="143400" cy="14100"/>
          </a:xfrm>
          <a:prstGeom prst="straightConnector1">
            <a:avLst/>
          </a:prstGeom>
          <a:noFill/>
          <a:ln cap="flat" cmpd="sng" w="9525">
            <a:solidFill>
              <a:schemeClr val="dk1"/>
            </a:solidFill>
            <a:prstDash val="solid"/>
            <a:round/>
            <a:headEnd len="sm" w="sm" type="none"/>
            <a:tailEnd len="med" w="med" type="stealth"/>
          </a:ln>
        </p:spPr>
      </p:cxnSp>
      <p:pic>
        <p:nvPicPr>
          <p:cNvPr id="186" name="Google Shape;186;p20"/>
          <p:cNvPicPr preferRelativeResize="0"/>
          <p:nvPr/>
        </p:nvPicPr>
        <p:blipFill rotWithShape="1">
          <a:blip r:embed="rId3">
            <a:alphaModFix/>
          </a:blip>
          <a:srcRect b="0" l="0" r="0" t="0"/>
          <a:stretch/>
        </p:blipFill>
        <p:spPr>
          <a:xfrm>
            <a:off x="7978975" y="103824"/>
            <a:ext cx="1046800" cy="92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115701" y="555625"/>
            <a:ext cx="4116600" cy="81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3600">
                <a:solidFill>
                  <a:schemeClr val="dk1"/>
                </a:solidFill>
                <a:latin typeface="Times New Roman"/>
                <a:ea typeface="Times New Roman"/>
                <a:cs typeface="Times New Roman"/>
                <a:sym typeface="Times New Roman"/>
              </a:rPr>
              <a:t>TECHNOLOGIES</a:t>
            </a:r>
            <a:br>
              <a:rPr lang="en-GB" sz="3600"/>
            </a:br>
            <a:endParaRPr sz="3600"/>
          </a:p>
        </p:txBody>
      </p:sp>
      <p:sp>
        <p:nvSpPr>
          <p:cNvPr id="192" name="Google Shape;192;p21"/>
          <p:cNvSpPr txBox="1"/>
          <p:nvPr>
            <p:ph idx="1" type="body"/>
          </p:nvPr>
        </p:nvSpPr>
        <p:spPr>
          <a:xfrm>
            <a:off x="864880" y="1424790"/>
            <a:ext cx="5502900" cy="2827800"/>
          </a:xfrm>
          <a:prstGeom prst="rect">
            <a:avLst/>
          </a:prstGeom>
          <a:noFill/>
          <a:ln>
            <a:noFill/>
          </a:ln>
        </p:spPr>
        <p:txBody>
          <a:bodyPr anchorCtr="0" anchor="t" bIns="91425" lIns="91425" spcFirstLastPara="1" rIns="91425" wrap="square" tIns="91425">
            <a:noAutofit/>
          </a:bodyPr>
          <a:lstStyle/>
          <a:p>
            <a:pPr indent="-819150" lvl="0" marL="857250" rtl="0" algn="l">
              <a:lnSpc>
                <a:spcPct val="100000"/>
              </a:lnSpc>
              <a:spcBef>
                <a:spcPts val="600"/>
              </a:spcBef>
              <a:spcAft>
                <a:spcPts val="0"/>
              </a:spcAft>
              <a:buSzPts val="1800"/>
              <a:buFont typeface="Times New Roman"/>
              <a:buChar char="●"/>
            </a:pPr>
            <a:r>
              <a:rPr lang="en-GB">
                <a:latin typeface="Times New Roman"/>
                <a:ea typeface="Times New Roman"/>
                <a:cs typeface="Times New Roman"/>
                <a:sym typeface="Times New Roman"/>
              </a:rPr>
              <a:t>Spring Boot</a:t>
            </a:r>
            <a:endParaRPr>
              <a:latin typeface="Times New Roman"/>
              <a:ea typeface="Times New Roman"/>
              <a:cs typeface="Times New Roman"/>
              <a:sym typeface="Times New Roman"/>
            </a:endParaRPr>
          </a:p>
          <a:p>
            <a:pPr indent="-819150" lvl="0" marL="857250" rtl="0" algn="l">
              <a:lnSpc>
                <a:spcPct val="100000"/>
              </a:lnSpc>
              <a:spcBef>
                <a:spcPts val="600"/>
              </a:spcBef>
              <a:spcAft>
                <a:spcPts val="0"/>
              </a:spcAft>
              <a:buSzPts val="1800"/>
              <a:buFont typeface="Times New Roman"/>
              <a:buChar char="●"/>
            </a:pPr>
            <a:r>
              <a:rPr lang="en-GB">
                <a:latin typeface="Times New Roman"/>
                <a:ea typeface="Times New Roman"/>
                <a:cs typeface="Times New Roman"/>
                <a:sym typeface="Times New Roman"/>
              </a:rPr>
              <a:t>MySQL</a:t>
            </a:r>
            <a:endParaRPr>
              <a:latin typeface="Times New Roman"/>
              <a:ea typeface="Times New Roman"/>
              <a:cs typeface="Times New Roman"/>
              <a:sym typeface="Times New Roman"/>
            </a:endParaRPr>
          </a:p>
          <a:p>
            <a:pPr indent="-819150" lvl="0" marL="857250" rtl="0" algn="l">
              <a:lnSpc>
                <a:spcPct val="100000"/>
              </a:lnSpc>
              <a:spcBef>
                <a:spcPts val="600"/>
              </a:spcBef>
              <a:spcAft>
                <a:spcPts val="0"/>
              </a:spcAft>
              <a:buSzPts val="1800"/>
              <a:buFont typeface="Times New Roman"/>
              <a:buChar char="●"/>
            </a:pPr>
            <a:r>
              <a:rPr lang="en-GB">
                <a:latin typeface="Times New Roman"/>
                <a:ea typeface="Times New Roman"/>
                <a:cs typeface="Times New Roman"/>
                <a:sym typeface="Times New Roman"/>
              </a:rPr>
              <a:t>HTML5</a:t>
            </a:r>
            <a:endParaRPr>
              <a:latin typeface="Times New Roman"/>
              <a:ea typeface="Times New Roman"/>
              <a:cs typeface="Times New Roman"/>
              <a:sym typeface="Times New Roman"/>
            </a:endParaRPr>
          </a:p>
          <a:p>
            <a:pPr indent="-819150" lvl="0" marL="857250" rtl="0" algn="l">
              <a:lnSpc>
                <a:spcPct val="100000"/>
              </a:lnSpc>
              <a:spcBef>
                <a:spcPts val="600"/>
              </a:spcBef>
              <a:spcAft>
                <a:spcPts val="0"/>
              </a:spcAft>
              <a:buSzPts val="1800"/>
              <a:buFont typeface="Times New Roman"/>
              <a:buChar char="●"/>
            </a:pPr>
            <a:r>
              <a:rPr lang="en-GB">
                <a:latin typeface="Times New Roman"/>
                <a:ea typeface="Times New Roman"/>
                <a:cs typeface="Times New Roman"/>
                <a:sym typeface="Times New Roman"/>
              </a:rPr>
              <a:t>CSS3</a:t>
            </a:r>
            <a:endParaRPr>
              <a:latin typeface="Times New Roman"/>
              <a:ea typeface="Times New Roman"/>
              <a:cs typeface="Times New Roman"/>
              <a:sym typeface="Times New Roman"/>
            </a:endParaRPr>
          </a:p>
          <a:p>
            <a:pPr indent="-819150" lvl="0" marL="857250" rtl="0" algn="l">
              <a:lnSpc>
                <a:spcPct val="100000"/>
              </a:lnSpc>
              <a:spcBef>
                <a:spcPts val="600"/>
              </a:spcBef>
              <a:spcAft>
                <a:spcPts val="0"/>
              </a:spcAft>
              <a:buSzPts val="1800"/>
              <a:buFont typeface="Times New Roman"/>
              <a:buChar char="●"/>
            </a:pPr>
            <a:r>
              <a:rPr lang="en-GB">
                <a:latin typeface="Times New Roman"/>
                <a:ea typeface="Times New Roman"/>
                <a:cs typeface="Times New Roman"/>
                <a:sym typeface="Times New Roman"/>
              </a:rPr>
              <a:t>Bootstrap</a:t>
            </a:r>
            <a:endParaRPr>
              <a:latin typeface="Times New Roman"/>
              <a:ea typeface="Times New Roman"/>
              <a:cs typeface="Times New Roman"/>
              <a:sym typeface="Times New Roman"/>
            </a:endParaRPr>
          </a:p>
          <a:p>
            <a:pPr indent="-819150" lvl="0" marL="857250" rtl="0" algn="l">
              <a:lnSpc>
                <a:spcPct val="100000"/>
              </a:lnSpc>
              <a:spcBef>
                <a:spcPts val="600"/>
              </a:spcBef>
              <a:spcAft>
                <a:spcPts val="0"/>
              </a:spcAft>
              <a:buSzPts val="1800"/>
              <a:buFont typeface="Times New Roman"/>
              <a:buChar char="●"/>
            </a:pPr>
            <a:r>
              <a:rPr lang="en-GB">
                <a:latin typeface="Times New Roman"/>
                <a:ea typeface="Times New Roman"/>
                <a:cs typeface="Times New Roman"/>
                <a:sym typeface="Times New Roman"/>
              </a:rPr>
              <a:t>JavaScript</a:t>
            </a:r>
            <a:endParaRPr>
              <a:latin typeface="Times New Roman"/>
              <a:ea typeface="Times New Roman"/>
              <a:cs typeface="Times New Roman"/>
              <a:sym typeface="Times New Roman"/>
            </a:endParaRPr>
          </a:p>
          <a:p>
            <a:pPr indent="-228600" lvl="0" marL="457200" rtl="0" algn="l">
              <a:lnSpc>
                <a:spcPct val="100000"/>
              </a:lnSpc>
              <a:spcBef>
                <a:spcPts val="600"/>
              </a:spcBef>
              <a:spcAft>
                <a:spcPts val="0"/>
              </a:spcAft>
              <a:buSzPts val="2400"/>
              <a:buFont typeface="Raleway"/>
              <a:buNone/>
            </a:pPr>
            <a:r>
              <a:t/>
            </a:r>
            <a:endParaRPr>
              <a:latin typeface="Times New Roman"/>
              <a:ea typeface="Times New Roman"/>
              <a:cs typeface="Times New Roman"/>
              <a:sym typeface="Times New Roman"/>
            </a:endParaRPr>
          </a:p>
          <a:p>
            <a:pPr indent="-228600" lvl="0" marL="457200" rtl="0" algn="l">
              <a:lnSpc>
                <a:spcPct val="100000"/>
              </a:lnSpc>
              <a:spcBef>
                <a:spcPts val="600"/>
              </a:spcBef>
              <a:spcAft>
                <a:spcPts val="0"/>
              </a:spcAft>
              <a:buSzPts val="2400"/>
              <a:buFont typeface="Raleway"/>
              <a:buNone/>
            </a:pPr>
            <a:r>
              <a:t/>
            </a:r>
            <a:endParaRPr>
              <a:latin typeface="Times New Roman"/>
              <a:ea typeface="Times New Roman"/>
              <a:cs typeface="Times New Roman"/>
              <a:sym typeface="Times New Roman"/>
            </a:endParaRPr>
          </a:p>
          <a:p>
            <a:pPr indent="-228600" lvl="0" marL="457200" rtl="0" algn="l">
              <a:lnSpc>
                <a:spcPct val="100000"/>
              </a:lnSpc>
              <a:spcBef>
                <a:spcPts val="600"/>
              </a:spcBef>
              <a:spcAft>
                <a:spcPts val="0"/>
              </a:spcAft>
              <a:buSzPts val="2400"/>
              <a:buFont typeface="Raleway"/>
              <a:buNone/>
            </a:pPr>
            <a:r>
              <a:t/>
            </a:r>
            <a:endParaRPr>
              <a:latin typeface="Times New Roman"/>
              <a:ea typeface="Times New Roman"/>
              <a:cs typeface="Times New Roman"/>
              <a:sym typeface="Times New Roman"/>
            </a:endParaRPr>
          </a:p>
          <a:p>
            <a:pPr indent="-228600" lvl="0" marL="457200" rtl="0" algn="l">
              <a:lnSpc>
                <a:spcPct val="100000"/>
              </a:lnSpc>
              <a:spcBef>
                <a:spcPts val="600"/>
              </a:spcBef>
              <a:spcAft>
                <a:spcPts val="0"/>
              </a:spcAft>
              <a:buSzPts val="2400"/>
              <a:buFont typeface="Raleway"/>
              <a:buNone/>
            </a:pPr>
            <a:r>
              <a:t/>
            </a:r>
            <a:endParaRPr>
              <a:latin typeface="Times New Roman"/>
              <a:ea typeface="Times New Roman"/>
              <a:cs typeface="Times New Roman"/>
              <a:sym typeface="Times New Roman"/>
            </a:endParaRPr>
          </a:p>
          <a:p>
            <a:pPr indent="-228600" lvl="0" marL="457200" rtl="0" algn="l">
              <a:lnSpc>
                <a:spcPct val="100000"/>
              </a:lnSpc>
              <a:spcBef>
                <a:spcPts val="600"/>
              </a:spcBef>
              <a:spcAft>
                <a:spcPts val="0"/>
              </a:spcAft>
              <a:buSzPts val="2400"/>
              <a:buFont typeface="Raleway"/>
              <a:buNone/>
            </a:pPr>
            <a:r>
              <a:t/>
            </a:r>
            <a:endParaRPr/>
          </a:p>
        </p:txBody>
      </p:sp>
      <p:pic>
        <p:nvPicPr>
          <p:cNvPr id="193" name="Google Shape;193;p21"/>
          <p:cNvPicPr preferRelativeResize="0"/>
          <p:nvPr/>
        </p:nvPicPr>
        <p:blipFill rotWithShape="1">
          <a:blip r:embed="rId3">
            <a:alphaModFix/>
          </a:blip>
          <a:srcRect b="0" l="0" r="0" t="0"/>
          <a:stretch/>
        </p:blipFill>
        <p:spPr>
          <a:xfrm>
            <a:off x="5157675" y="1227800"/>
            <a:ext cx="940451" cy="888150"/>
          </a:xfrm>
          <a:prstGeom prst="rect">
            <a:avLst/>
          </a:prstGeom>
          <a:noFill/>
          <a:ln>
            <a:noFill/>
          </a:ln>
        </p:spPr>
      </p:pic>
      <p:pic>
        <p:nvPicPr>
          <p:cNvPr id="194" name="Google Shape;194;p21"/>
          <p:cNvPicPr preferRelativeResize="0"/>
          <p:nvPr/>
        </p:nvPicPr>
        <p:blipFill rotWithShape="1">
          <a:blip r:embed="rId4">
            <a:alphaModFix/>
          </a:blip>
          <a:srcRect b="0" l="0" r="0" t="0"/>
          <a:stretch/>
        </p:blipFill>
        <p:spPr>
          <a:xfrm>
            <a:off x="6221850" y="3403950"/>
            <a:ext cx="1186150" cy="767100"/>
          </a:xfrm>
          <a:prstGeom prst="rect">
            <a:avLst/>
          </a:prstGeom>
          <a:noFill/>
          <a:ln>
            <a:noFill/>
          </a:ln>
        </p:spPr>
      </p:pic>
      <p:pic>
        <p:nvPicPr>
          <p:cNvPr id="195" name="Google Shape;195;p21"/>
          <p:cNvPicPr preferRelativeResize="0"/>
          <p:nvPr/>
        </p:nvPicPr>
        <p:blipFill rotWithShape="1">
          <a:blip r:embed="rId5">
            <a:alphaModFix/>
          </a:blip>
          <a:srcRect b="-4004" l="0" r="-10179" t="0"/>
          <a:stretch/>
        </p:blipFill>
        <p:spPr>
          <a:xfrm>
            <a:off x="5144050" y="3342400"/>
            <a:ext cx="976400" cy="921514"/>
          </a:xfrm>
          <a:prstGeom prst="rect">
            <a:avLst/>
          </a:prstGeom>
          <a:noFill/>
          <a:ln>
            <a:noFill/>
          </a:ln>
        </p:spPr>
      </p:pic>
      <p:pic>
        <p:nvPicPr>
          <p:cNvPr id="196" name="Google Shape;196;p21"/>
          <p:cNvPicPr preferRelativeResize="0"/>
          <p:nvPr/>
        </p:nvPicPr>
        <p:blipFill rotWithShape="1">
          <a:blip r:embed="rId6">
            <a:alphaModFix/>
          </a:blip>
          <a:srcRect b="0" l="0" r="0" t="0"/>
          <a:stretch/>
        </p:blipFill>
        <p:spPr>
          <a:xfrm>
            <a:off x="7362075" y="2393550"/>
            <a:ext cx="888150" cy="705956"/>
          </a:xfrm>
          <a:prstGeom prst="rect">
            <a:avLst/>
          </a:prstGeom>
          <a:noFill/>
          <a:ln>
            <a:noFill/>
          </a:ln>
        </p:spPr>
      </p:pic>
      <p:pic>
        <p:nvPicPr>
          <p:cNvPr id="197" name="Google Shape;197;p21"/>
          <p:cNvPicPr preferRelativeResize="0"/>
          <p:nvPr/>
        </p:nvPicPr>
        <p:blipFill rotWithShape="1">
          <a:blip r:embed="rId7">
            <a:alphaModFix/>
          </a:blip>
          <a:srcRect b="0" l="0" r="0" t="0"/>
          <a:stretch/>
        </p:blipFill>
        <p:spPr>
          <a:xfrm>
            <a:off x="4412551" y="2239050"/>
            <a:ext cx="1047699" cy="1164901"/>
          </a:xfrm>
          <a:prstGeom prst="rect">
            <a:avLst/>
          </a:prstGeom>
          <a:noFill/>
          <a:ln>
            <a:noFill/>
          </a:ln>
        </p:spPr>
      </p:pic>
      <p:pic>
        <p:nvPicPr>
          <p:cNvPr id="198" name="Google Shape;198;p21"/>
          <p:cNvPicPr preferRelativeResize="0"/>
          <p:nvPr/>
        </p:nvPicPr>
        <p:blipFill rotWithShape="1">
          <a:blip r:embed="rId8">
            <a:alphaModFix/>
          </a:blip>
          <a:srcRect b="0" l="0" r="0" t="0"/>
          <a:stretch/>
        </p:blipFill>
        <p:spPr>
          <a:xfrm>
            <a:off x="5549538" y="2122794"/>
            <a:ext cx="1723240" cy="1164900"/>
          </a:xfrm>
          <a:prstGeom prst="rect">
            <a:avLst/>
          </a:prstGeom>
          <a:noFill/>
          <a:ln>
            <a:noFill/>
          </a:ln>
        </p:spPr>
      </p:pic>
      <p:pic>
        <p:nvPicPr>
          <p:cNvPr id="199" name="Google Shape;199;p21"/>
          <p:cNvPicPr preferRelativeResize="0"/>
          <p:nvPr/>
        </p:nvPicPr>
        <p:blipFill>
          <a:blip r:embed="rId9">
            <a:alphaModFix/>
          </a:blip>
          <a:stretch>
            <a:fillRect/>
          </a:stretch>
        </p:blipFill>
        <p:spPr>
          <a:xfrm>
            <a:off x="6475725" y="1253950"/>
            <a:ext cx="888151" cy="888151"/>
          </a:xfrm>
          <a:prstGeom prst="rect">
            <a:avLst/>
          </a:prstGeom>
          <a:noFill/>
          <a:ln>
            <a:noFill/>
          </a:ln>
        </p:spPr>
      </p:pic>
      <p:pic>
        <p:nvPicPr>
          <p:cNvPr id="200" name="Google Shape;200;p21"/>
          <p:cNvPicPr preferRelativeResize="0"/>
          <p:nvPr/>
        </p:nvPicPr>
        <p:blipFill rotWithShape="1">
          <a:blip r:embed="rId10">
            <a:alphaModFix/>
          </a:blip>
          <a:srcRect b="0" l="0" r="0" t="0"/>
          <a:stretch/>
        </p:blipFill>
        <p:spPr>
          <a:xfrm>
            <a:off x="7978975" y="103824"/>
            <a:ext cx="1046800" cy="92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3410400" y="182925"/>
            <a:ext cx="2774100" cy="68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3600">
                <a:latin typeface="Times New Roman"/>
                <a:ea typeface="Times New Roman"/>
                <a:cs typeface="Times New Roman"/>
                <a:sym typeface="Times New Roman"/>
              </a:rPr>
              <a:t>Screenshots</a:t>
            </a:r>
            <a:br>
              <a:rPr lang="en-GB" sz="3600"/>
            </a:br>
            <a:endParaRPr sz="3600"/>
          </a:p>
        </p:txBody>
      </p:sp>
      <p:sp>
        <p:nvSpPr>
          <p:cNvPr id="206" name="Google Shape;206;p22"/>
          <p:cNvSpPr txBox="1"/>
          <p:nvPr/>
        </p:nvSpPr>
        <p:spPr>
          <a:xfrm>
            <a:off x="499900" y="751100"/>
            <a:ext cx="63987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GB" sz="2100">
                <a:solidFill>
                  <a:schemeClr val="dk2"/>
                </a:solidFill>
                <a:latin typeface="Times New Roman"/>
                <a:ea typeface="Times New Roman"/>
                <a:cs typeface="Times New Roman"/>
                <a:sym typeface="Times New Roman"/>
              </a:rPr>
              <a:t>Admin</a:t>
            </a:r>
            <a:endParaRPr b="1" i="0" sz="2100" u="none" cap="none" strike="noStrike">
              <a:solidFill>
                <a:schemeClr val="dk2"/>
              </a:solidFill>
              <a:latin typeface="Times New Roman"/>
              <a:ea typeface="Times New Roman"/>
              <a:cs typeface="Times New Roman"/>
              <a:sym typeface="Times New Roman"/>
            </a:endParaRPr>
          </a:p>
        </p:txBody>
      </p:sp>
      <p:pic>
        <p:nvPicPr>
          <p:cNvPr id="207" name="Google Shape;207;p22"/>
          <p:cNvPicPr preferRelativeResize="0"/>
          <p:nvPr/>
        </p:nvPicPr>
        <p:blipFill>
          <a:blip r:embed="rId3">
            <a:alphaModFix/>
          </a:blip>
          <a:stretch>
            <a:fillRect/>
          </a:stretch>
        </p:blipFill>
        <p:spPr>
          <a:xfrm>
            <a:off x="582600" y="1259000"/>
            <a:ext cx="3989400" cy="2150051"/>
          </a:xfrm>
          <a:prstGeom prst="rect">
            <a:avLst/>
          </a:prstGeom>
          <a:noFill/>
          <a:ln>
            <a:noFill/>
          </a:ln>
        </p:spPr>
      </p:pic>
      <p:pic>
        <p:nvPicPr>
          <p:cNvPr id="208" name="Google Shape;208;p22"/>
          <p:cNvPicPr preferRelativeResize="0"/>
          <p:nvPr/>
        </p:nvPicPr>
        <p:blipFill>
          <a:blip r:embed="rId4">
            <a:alphaModFix/>
          </a:blip>
          <a:stretch>
            <a:fillRect/>
          </a:stretch>
        </p:blipFill>
        <p:spPr>
          <a:xfrm>
            <a:off x="4812850" y="2140375"/>
            <a:ext cx="4186752" cy="2234150"/>
          </a:xfrm>
          <a:prstGeom prst="rect">
            <a:avLst/>
          </a:prstGeom>
          <a:noFill/>
          <a:ln>
            <a:noFill/>
          </a:ln>
        </p:spPr>
      </p:pic>
      <p:pic>
        <p:nvPicPr>
          <p:cNvPr id="209" name="Google Shape;209;p22"/>
          <p:cNvPicPr preferRelativeResize="0"/>
          <p:nvPr/>
        </p:nvPicPr>
        <p:blipFill rotWithShape="1">
          <a:blip r:embed="rId5">
            <a:alphaModFix/>
          </a:blip>
          <a:srcRect b="0" l="0" r="0" t="0"/>
          <a:stretch/>
        </p:blipFill>
        <p:spPr>
          <a:xfrm>
            <a:off x="7978975" y="103824"/>
            <a:ext cx="1046800" cy="92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442875" y="287650"/>
            <a:ext cx="4906200" cy="67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sz="3600">
              <a:solidFill>
                <a:schemeClr val="lt1"/>
              </a:solidFill>
            </a:endParaRPr>
          </a:p>
        </p:txBody>
      </p:sp>
      <p:sp>
        <p:nvSpPr>
          <p:cNvPr id="215" name="Google Shape;215;p23"/>
          <p:cNvSpPr txBox="1"/>
          <p:nvPr/>
        </p:nvSpPr>
        <p:spPr>
          <a:xfrm>
            <a:off x="8398450" y="3777075"/>
            <a:ext cx="639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pic>
        <p:nvPicPr>
          <p:cNvPr id="216" name="Google Shape;216;p23"/>
          <p:cNvPicPr preferRelativeResize="0"/>
          <p:nvPr/>
        </p:nvPicPr>
        <p:blipFill>
          <a:blip r:embed="rId3">
            <a:alphaModFix/>
          </a:blip>
          <a:stretch>
            <a:fillRect/>
          </a:stretch>
        </p:blipFill>
        <p:spPr>
          <a:xfrm>
            <a:off x="678875" y="880800"/>
            <a:ext cx="4012800" cy="2328774"/>
          </a:xfrm>
          <a:prstGeom prst="rect">
            <a:avLst/>
          </a:prstGeom>
          <a:noFill/>
          <a:ln>
            <a:noFill/>
          </a:ln>
        </p:spPr>
      </p:pic>
      <p:pic>
        <p:nvPicPr>
          <p:cNvPr id="217" name="Google Shape;217;p23"/>
          <p:cNvPicPr preferRelativeResize="0"/>
          <p:nvPr/>
        </p:nvPicPr>
        <p:blipFill>
          <a:blip r:embed="rId4">
            <a:alphaModFix/>
          </a:blip>
          <a:stretch>
            <a:fillRect/>
          </a:stretch>
        </p:blipFill>
        <p:spPr>
          <a:xfrm>
            <a:off x="4797375" y="1565900"/>
            <a:ext cx="4002451" cy="2393701"/>
          </a:xfrm>
          <a:prstGeom prst="rect">
            <a:avLst/>
          </a:prstGeom>
          <a:noFill/>
          <a:ln>
            <a:noFill/>
          </a:ln>
        </p:spPr>
      </p:pic>
      <p:pic>
        <p:nvPicPr>
          <p:cNvPr id="218" name="Google Shape;218;p23"/>
          <p:cNvPicPr preferRelativeResize="0"/>
          <p:nvPr/>
        </p:nvPicPr>
        <p:blipFill rotWithShape="1">
          <a:blip r:embed="rId5">
            <a:alphaModFix/>
          </a:blip>
          <a:srcRect b="0" l="0" r="0" t="0"/>
          <a:stretch/>
        </p:blipFill>
        <p:spPr>
          <a:xfrm>
            <a:off x="7978975" y="103824"/>
            <a:ext cx="1046800" cy="92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